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7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8" r:id="rId3"/>
    <p:sldId id="299" r:id="rId4"/>
    <p:sldId id="302" r:id="rId5"/>
    <p:sldId id="308" r:id="rId6"/>
    <p:sldId id="315" r:id="rId7"/>
    <p:sldId id="316" r:id="rId8"/>
    <p:sldId id="317" r:id="rId9"/>
    <p:sldId id="318" r:id="rId10"/>
    <p:sldId id="306" r:id="rId11"/>
    <p:sldId id="301" r:id="rId12"/>
    <p:sldId id="312" r:id="rId13"/>
    <p:sldId id="313" r:id="rId14"/>
    <p:sldId id="314" r:id="rId15"/>
    <p:sldId id="319" r:id="rId16"/>
    <p:sldId id="320" r:id="rId17"/>
    <p:sldId id="321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FE"/>
    <a:srgbClr val="F03E9B"/>
    <a:srgbClr val="EC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14" autoAdjust="0"/>
  </p:normalViewPr>
  <p:slideViewPr>
    <p:cSldViewPr>
      <p:cViewPr varScale="1">
        <p:scale>
          <a:sx n="110" d="100"/>
          <a:sy n="110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309B97-1364-4A8A-A2C9-7ABD92789437}" type="datetimeFigureOut">
              <a:rPr lang="ru-RU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B59A71-3676-40EB-A649-ED161A919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57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D1E4C2-30D0-46C2-B3C1-9A918605DA1C}" type="datetimeFigureOut">
              <a:rPr lang="ru-RU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EB373A-0399-4E42-8DA7-BB79FB8A88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608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F6BF8-6D1D-4D1C-8F91-110D84F455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1717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B373A-0399-4E42-8DA7-BB79FB8A888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96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B373A-0399-4E42-8DA7-BB79FB8A888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B373A-0399-4E42-8DA7-BB79FB8A888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B373A-0399-4E42-8DA7-BB79FB8A888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B373A-0399-4E42-8DA7-BB79FB8A888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99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B373A-0399-4E42-8DA7-BB79FB8A888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99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B373A-0399-4E42-8DA7-BB79FB8A888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99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B373A-0399-4E42-8DA7-BB79FB8A888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99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47CF6-4732-4F01-9354-D16214FB1E78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B74CC-76F4-4556-9027-8DAE7D2F10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F46CB-3D80-426C-A3F2-FAEB70773591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F615C-613D-4EB8-B480-4F68EE71CA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E728E-0CB1-4A55-B254-3EDD10307F47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D9BBF-7BBA-4692-A9D5-220F7891E8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37383-BC59-4B4E-BAE2-6505501EEDE4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2958-BAD2-4B26-891A-3DE647FFFC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4C91-8627-4BBF-9A08-A87290F05709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87593-24FD-4B50-9A23-C21320FEB3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B167E-0557-4542-9673-D1785BCAE23E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185AD-47FB-4E97-A85F-3D6CBF878C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61B62-2D9C-42FB-A037-3C721F47ABCF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7C588-DA1B-474A-A8DD-0EE5CC2100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ED2E4-3014-4448-B898-AC876276465F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28150-3D0B-420C-9AC6-93A1363C76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55FD8-0F88-40AE-B4FD-FA8BFC4EA8F0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F84AE-F8C3-4668-9C21-897B2E83E8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D5E38-42BD-4019-B7C4-F2F9E4A3EB98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BDBDF-D823-4753-B7FA-B0DCB6CAF5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DB518-0BD4-46F4-8AA7-EA326D63D1D2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EE5D-7A9E-494C-A716-510A24DDE5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E8FEA32-ECCC-431B-A064-BB57D50185A5}" type="datetimeFigureOut">
              <a:rPr lang="ru-RU" smtClean="0"/>
              <a:pPr>
                <a:defRPr/>
              </a:pPr>
              <a:t>16.12.2025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4FBD9E9-8033-441E-BD3D-E3255D5B8D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416941" cy="1152128"/>
          </a:xfr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marL="0" indent="0" algn="ctr" eaLnBrk="1" hangingPunct="1">
              <a:spcAft>
                <a:spcPts val="0"/>
              </a:spcAft>
              <a:buNone/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 В Е С Т И Ц И О Н Н Ы Й  П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 О Ф И Л Ь  </a:t>
            </a:r>
            <a:b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 У Н И Ц И П А Л  Ь Н О Г О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Б Р А З О В А Н И Я</a:t>
            </a:r>
            <a:b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«А С И Н О В С К И Й  Р А Й О Н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00808"/>
            <a:ext cx="7344817" cy="470134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Заголовок 28"/>
          <p:cNvSpPr txBox="1">
            <a:spLocks/>
          </p:cNvSpPr>
          <p:nvPr/>
        </p:nvSpPr>
        <p:spPr>
          <a:xfrm>
            <a:off x="1043490" y="620688"/>
            <a:ext cx="7416941" cy="936104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-----------------------------------------------------------------------------------------------------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8280920" cy="3600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ДОСТУПНОЙ ИНФРАСТРУКТУРЕ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3" y="1254095"/>
            <a:ext cx="8136903" cy="36870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endParaRPr lang="ru-RU" sz="14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Малое и среднее предпринимательство</a:t>
            </a:r>
          </a:p>
          <a:p>
            <a:pPr marL="45720" indent="0" algn="just">
              <a:buNone/>
            </a:pP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Важную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роль в экономике Асиновского района играют субъекты малого и среднего предпринимательства.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Начиная с 2003 года в </a:t>
            </a:r>
            <a:r>
              <a:rPr lang="ru-RU" sz="140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Асиновском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районе осуществляет свою деятельность некоммерческое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партнерство Ассоциация бизнес консультантов «Асиновский Бизнес-центр», которая является управляющей компанией производственно – технологического бизнес-инкубатора Асиновского района и центром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поддержки предпринимательства. В помещении бизнес-инкубатора на площади 805,8 </a:t>
            </a:r>
            <a:r>
              <a:rPr lang="ru-RU" sz="140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размещаются начинающие субъекты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малого предпринимательства, которым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оказывается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поддержка в виде предоставления аренды сроком на 3 года на льготных условиях.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За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весь период деятельности АБК «Асиновский бизнес-центр» данным видом поддержки воспользовались  113 начинающих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предпринимателей. Наряду с указанным видом поддержки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АБК «Асиновский бизнес-центр»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оказывает различные виды консультационных услуг по всем ключевым вопросам ведения бизнеса. За весь период деятельности было оказано  более 6 тыс. различных видов  консультационных услуг.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https://avatars.mds.yandex.net/get-altay/5503221/2a0000017d3261008245a64640393f632ba6/XX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2232248" cy="157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9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838" y="836713"/>
            <a:ext cx="814362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ИНВЕСТИОННЫЕ ПРОЕКТЫ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628801"/>
            <a:ext cx="7992888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ru-RU" sz="1400" b="1" u="sng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Реализованные проекты  за период </a:t>
            </a:r>
            <a:r>
              <a:rPr lang="ru-RU" sz="1400" b="1" u="sng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2020-2024 </a:t>
            </a:r>
            <a:r>
              <a:rPr lang="ru-RU" sz="1400" b="1" u="sng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гг. </a:t>
            </a:r>
          </a:p>
          <a:p>
            <a:pPr algn="ctr"/>
            <a:endParaRPr lang="ru-RU" sz="1400" b="1" u="sng" dirty="0" smtClean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b="1" dirty="0" smtClean="0"/>
              <a:t> </a:t>
            </a:r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Обрабатывающие 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производства: </a:t>
            </a:r>
          </a:p>
          <a:p>
            <a:pPr algn="just">
              <a:tabLst>
                <a:tab pos="361950" algn="l"/>
              </a:tabLst>
            </a:pPr>
            <a:r>
              <a:rPr lang="ru-RU" sz="12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     - 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АО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«Рускитинвест»: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«Создание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лесопромышленного индустриального парка в г.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Асино» (в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том числе завода по производству плит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МДФ);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   - </a:t>
            </a:r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Юаньи-Леспром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»: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«Реконструкция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завода по производству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шпона»;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>
              <a:tabLst>
                <a:tab pos="361950" algn="l"/>
              </a:tabLst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   - </a:t>
            </a:r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ООО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«Стимул»: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«Реконструкция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завода по производству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шпона» ;</a:t>
            </a:r>
          </a:p>
          <a:p>
            <a:pPr algn="just">
              <a:tabLst>
                <a:tab pos="361950" algn="l"/>
              </a:tabLst>
            </a:pP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ИП Хисматуллина С.М. : «Обустройство Голландской деревни» .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Сельское 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хозяйство:</a:t>
            </a:r>
          </a:p>
          <a:p>
            <a:pPr algn="just"/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    - ООО КФХ «НИВА»: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«Реконструкция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молочной фермы на 400 голов в с. Новониколаевка Асиновского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района» ;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    -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ООО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«СОП»: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«Создание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органического производства зерновой, зернобобовой и масленичной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продукции»;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   - ООО «Сибирское молоко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»: «Строительство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животноводческого комплекса молочного направления, строительство коровника на 245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голов».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b="1" i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Обеспечение 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электрической энергией, газом и паром:</a:t>
            </a:r>
          </a:p>
          <a:p>
            <a:pPr algn="just"/>
            <a:r>
              <a:rPr lang="ru-RU" sz="12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     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ООО «Газпром </a:t>
            </a:r>
            <a:r>
              <a:rPr lang="ru-RU" sz="1400" dirty="0" err="1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инвестгазификация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»: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«Строительство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магистрального газопровода на территории Асиновского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района».</a:t>
            </a:r>
          </a:p>
          <a:p>
            <a:pPr algn="just"/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2" name="AutoShape 2" descr="https://abrakadabra.fun/uploads/posts/2021-12/1640869277_7-abrakadabra-fun-p-chelovechki-v-prezentatsiyu-bez-fona-12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brakadabra.fun/uploads/posts/2021-12/1640869277_7-abrakadabra-fun-p-chelovechki-v-prezentatsiyu-bez-fona-12.jp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764705"/>
            <a:ext cx="8064896" cy="3939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endParaRPr lang="ru-RU" sz="1200" b="1" dirty="0" smtClean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Водоснабжение, водоотведение, организация сбора и утилизация мусора:</a:t>
            </a:r>
          </a:p>
          <a:p>
            <a:pPr algn="just"/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   -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Реконструкция водозабора в г. Асино Асиновского района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Транспортировка и хранение: </a:t>
            </a:r>
          </a:p>
          <a:p>
            <a:pPr algn="just"/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     -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Реконструкция автомобильной дороги </a:t>
            </a:r>
            <a:r>
              <a:rPr lang="ru-RU" sz="140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Камаев</a:t>
            </a:r>
            <a:r>
              <a:rPr lang="ru-RU" sz="1400" dirty="0" err="1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</a:t>
            </a:r>
            <a:r>
              <a:rPr lang="ru-RU" sz="140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-Асино-Первомайское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 участке км 0 – км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53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Образование: </a:t>
            </a:r>
          </a:p>
          <a:p>
            <a:pPr algn="just"/>
            <a:r>
              <a:rPr lang="ru-RU" sz="12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    - 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Строительство, реконструкция и комплектация школ – капитальный ремонт школ.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2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Строительство и реконструкция объектов, реализуемых в рамках программы комплексного развития сельских территорий: </a:t>
            </a:r>
          </a:p>
          <a:p>
            <a:pPr algn="just"/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 -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Строительство жилых домов, предоставляемых гражданам Российской Федерации, проживающих на сельских территориях по договору найма жилого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помещения.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Программы развития газоснабжения и газификации МО «</a:t>
            </a:r>
            <a:r>
              <a:rPr lang="ru-RU" sz="1400" b="1" dirty="0" err="1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Асиновское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городское поселение»:  </a:t>
            </a:r>
          </a:p>
          <a:p>
            <a:pPr algn="just"/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-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Строительство газопровода в г.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Асино,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строительство, модернизация, реконструкция объектов ЖКХ в рамках концессионного соглашения.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Проекты социальной сферы: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Строительство детской поликлиники на 200 посещений в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смену;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- Строительство межрайонного отделения судебно-медицинской экспертизы в г.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Асино.</a:t>
            </a:r>
          </a:p>
          <a:p>
            <a:pPr algn="just"/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2" name="AutoShape 2" descr="https://abrakadabra.fun/uploads/posts/2021-12/1640869277_7-abrakadabra-fun-p-chelovechki-v-prezentatsiyu-bez-fona-12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brakadabra.fun/uploads/posts/2021-12/1640869277_7-abrakadabra-fun-p-chelovechki-v-prezentatsiyu-bez-fona-12.jp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www.tomsk.ru/wp-content/uploads/2023/09/69d78c51421cdbd9ae65cece3eeb11efaec8c9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16" y="5001111"/>
            <a:ext cx="1991995" cy="151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agroconsul.tomsk.ru/upload/iblock/ee0/%D0%90%D1%81%D0%B8%D0%BD%D0%BE%D0%B2%D1%81%D0%BA%D0%B8%D0%B9_%D0%B7%D0%B0%D0%B2%D0%BE%D0%B4_%D0%9C%D0%94%D0%A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87" y="5001111"/>
            <a:ext cx="2141984" cy="151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55" y="5013174"/>
            <a:ext cx="2088232" cy="15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b="37021"/>
          <a:stretch/>
        </p:blipFill>
        <p:spPr>
          <a:xfrm>
            <a:off x="584772" y="5013176"/>
            <a:ext cx="2148612" cy="15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1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4838" y="782085"/>
            <a:ext cx="803322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Реализуемые проекты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хозяйство:</a:t>
            </a:r>
          </a:p>
          <a:p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 -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ООО «</a:t>
            </a:r>
            <a:r>
              <a:rPr lang="ru-RU" sz="1400" dirty="0" err="1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Большедороховское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молоко»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«Строительство нового молочно-товарного комплекса на 1999 голов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» (бюджетные и частные инвестиции);</a:t>
            </a:r>
          </a:p>
          <a:p>
            <a:pPr algn="just"/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400" dirty="0"/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рамках проекта до конца 2026 года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на земельном участке площадью 15 га будет построена молочная ферма на 1999 коров. Запланированный объем производства при выходе комплекса на полную мощность в 2027 году составит 22 тыс. тонн молока в год. Реализация проекта позволит создать 80 рабочих мест.</a:t>
            </a:r>
          </a:p>
          <a:p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- </a:t>
            </a:r>
            <a:r>
              <a:rPr lang="ru-RU" sz="1400" dirty="0"/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ИП Глава КФХ </a:t>
            </a:r>
            <a:r>
              <a:rPr lang="ru-RU" sz="1400" dirty="0" err="1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Малороссиянов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А.В.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 «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Разведение КРС мясного направления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b="1" i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Обеспечение электрической энергией, газом и паром</a:t>
            </a:r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ГАЗПРОМ ДОГАЗИФИКАЦИЯ Асиновский район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Туризм: </a:t>
            </a:r>
          </a:p>
          <a:p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Никонов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Е.А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. «Строительство экологической базы отдыха»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Проекты социальной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сферы:</a:t>
            </a:r>
          </a:p>
          <a:p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 - крытый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каток с искусственным льдом в г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. Асино .</a:t>
            </a:r>
          </a:p>
          <a:p>
            <a:endParaRPr lang="ru-RU" sz="1400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utoShape 2" descr="https://abrakadabra.fun/uploads/posts/2021-12/1640869277_7-abrakadabra-fun-p-chelovechki-v-prezentatsiyu-bez-fona-12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brakadabra.fun/uploads/posts/2021-12/1640869277_7-abrakadabra-fun-p-chelovechki-v-prezentatsiyu-bez-fona-12.jp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res.cloudinary.com/dw65ukfkr/image/upload/dje9yi9tllkvc0ufvsb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0" y="4797152"/>
            <a:ext cx="244827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2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836713"/>
            <a:ext cx="58326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ПРИОРИТЕТНЫЕ ИНВЕСТИЦИОННЫЕ НИШИ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1"/>
            <a:ext cx="7992888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Лесопромышленное производство</a:t>
            </a:r>
          </a:p>
          <a:p>
            <a:pPr algn="just"/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Лесопромышленный комплекс – один из динамично развивающихся и инвестиционно-привлекательных секторов экономики Асиновского района, оказывающий существенное влияние на его социально-экономическое развитие. Конкурентными преимуществами Асиновского района для развития лесопромышленной отрасли является удачное географическое расположение, наличие автомобильной дороги, связывающей район с областным центром и муниципальными районами юго-восточной зоны, железная дорога «Томск – Асино - Белый Яр», наличие контейнерной площадки для отправки большегрузных контейнеров по железной дороге, а также устойчивый спрос на древесину и продукцию лесопереработки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хозяйство</a:t>
            </a:r>
          </a:p>
          <a:p>
            <a:pPr algn="just"/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Агропромышленный комплекс является системообразующим элементом экономики и стратегическим приоритетом развития Асиновского района. Конкурентные преимущества сельского хозяйства Асиновского района – наличие земельных ресурсов для развития сельскохозяйственного производства, оптимальная для данных климатических условий структура сельского хозяйства.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перспективе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создание крупного центра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сельскохозяйственного производства, отраслями специализации которого могут стать производство молочной продукции, комбикормовая промышленность при соответствующем развитии животноводства.  </a:t>
            </a:r>
          </a:p>
          <a:p>
            <a:pPr algn="just"/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462"/>
            <a:ext cx="1396014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ancirskij-r04.gosweb.gosuslugi.ru/netcat_files/134/190/RM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07" y="5549504"/>
            <a:ext cx="1396833" cy="130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7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836713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СВОБОДНЫЕ ИНВЕСТИЦИОННЫЕ НИШИ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8801"/>
            <a:ext cx="7200800" cy="46166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Заготовка и переработка дикоросов</a:t>
            </a:r>
          </a:p>
          <a:p>
            <a:pPr algn="just"/>
            <a:endParaRPr lang="ru-RU" sz="1400" dirty="0" smtClean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Асиновский район, как один из традиционных центров лесопромышленной деятельности Томской области, обладает серьезными запасами возобновляемых природных ресурсов-</a:t>
            </a:r>
            <a:r>
              <a:rPr lang="ru-RU" sz="1400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недревесных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лесных ресурсов.</a:t>
            </a:r>
          </a:p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Основной ресурсный потенциал дикоросов составляют:</a:t>
            </a:r>
          </a:p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- Брусничные  ягодники (брусника, клюква, черника, голубика);</a:t>
            </a:r>
          </a:p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- Грибы;</a:t>
            </a:r>
          </a:p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- Кедровый орех.</a:t>
            </a:r>
          </a:p>
          <a:p>
            <a:pPr algn="just"/>
            <a:endParaRPr lang="ru-RU" sz="1400" dirty="0" smtClean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Туризм</a:t>
            </a:r>
          </a:p>
          <a:p>
            <a:pPr algn="just"/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 В настоящее время на территории Асиновского района расположено 2 популярных туристических объекта :</a:t>
            </a:r>
          </a:p>
          <a:p>
            <a:pPr lvl="0" algn="just"/>
            <a:r>
              <a:rPr lang="ru-RU" sz="1400" b="1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 -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Культурно-туристический комплекс «Сибирская усадьба </a:t>
            </a:r>
            <a:r>
              <a:rPr lang="ru-RU" sz="1400" b="1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Н.А.Лампсакова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400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с.Ново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-Кусково (14 км. от </a:t>
            </a:r>
            <a:r>
              <a:rPr lang="ru-RU" sz="1400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г.Асино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объекта заключается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стремлении людей вернуться к своим корням в том числе путем возрождения и развития уникальных видов народных  промыслов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ремесел;</a:t>
            </a:r>
            <a:endParaRPr lang="ru-RU" sz="1400" dirty="0" smtClean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  -  «Голландская деревня» в </a:t>
            </a:r>
            <a:r>
              <a:rPr lang="ru-RU" sz="1400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с.Ягодное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(50 км. от г. Томска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).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Привлекательность объекта заключается в предоставлении возможности городским жителям отдохнуть от повседневной суеты. Такая форма отдыха нравится </a:t>
            </a:r>
            <a:r>
              <a:rPr lang="ru-RU" sz="1400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любителям экологии и здорового образа жизни, он создает комфорт и психологическое спокойствие.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4847"/>
            <a:ext cx="1551037" cy="1136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81771"/>
            <a:ext cx="1496119" cy="12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13" y="2750018"/>
            <a:ext cx="1515579" cy="1121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avatars.mds.yandex.net/i?id=c0bb2f0b499b270be45c019f472be9ff9dc52ee7-10021306-images-thumbs&amp;n=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55" y="1628801"/>
            <a:ext cx="1467799" cy="11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10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836713"/>
            <a:ext cx="64807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ПЕРЕЧЕНЬ СВОБОДНЫХ ИНВЕСТИЦИОННЫХ ПЛОЩАДОК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791" y="1639840"/>
            <a:ext cx="6481465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Инвестиционная площадка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№ 1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емельный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участок общей площадью 133000 </a:t>
            </a:r>
            <a:r>
              <a:rPr lang="ru-RU" sz="140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Адрес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объекта: Томская область, Асиновский район, в границах ТОО «</a:t>
            </a:r>
            <a:r>
              <a:rPr lang="ru-RU" sz="1400" dirty="0" err="1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Филимоновское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». Перечень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видов экономической деятельности, возможных к реализации на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площадке: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астениеводство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 животноводство, охота и предоставление соответствующих услуг в этих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областях.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526307"/>
            <a:ext cx="1988244" cy="1396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2990478"/>
            <a:ext cx="6481464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Инвестиционная площадка № </a:t>
            </a:r>
            <a:r>
              <a:rPr lang="ru-RU" sz="1400" b="1" dirty="0" smtClean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ru-RU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земельный участок общей площадью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85 000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Адрес объекта: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Томская область, г. Асино,  ул. Первомайская,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1.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Перечень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видов экономической деятельности, возможных к реализации на площадке: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производственная деятельность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71235"/>
            <a:ext cx="1988243" cy="1269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4791" y="4365103"/>
            <a:ext cx="648072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Инвестиционная площадка № </a:t>
            </a:r>
            <a:r>
              <a:rPr lang="ru-RU" sz="1400" b="1" dirty="0" smtClean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14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земельный участок общей площадью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759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., с расположенным на нем нежилым зданием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Адрес объекта: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Томская область, Асиновский район, с. Казанка, ул. Партизанская, 77.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Перечень видов экономической деятельности, возможных к реализации на площадке: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предпринимательская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деятельность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3"/>
            <a:ext cx="1988243" cy="127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836713"/>
            <a:ext cx="64807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ПЕРЕЧЕНЬ СВОБОДНЫХИНВЕСТИЦИОННЫХ ПЛОЩАДОК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791" y="1639840"/>
            <a:ext cx="6481465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Инвестиционная площадка </a:t>
            </a:r>
            <a:r>
              <a:rPr lang="ru-RU" sz="14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№ 4 </a:t>
            </a:r>
            <a:r>
              <a:rPr lang="ru-RU" sz="14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емельный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участок общей площадью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139000 </a:t>
            </a:r>
            <a:r>
              <a:rPr lang="ru-RU" sz="140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Адрес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объекта: Томская область, Асиновский район, порядка 2,0 км. На север от с. Казанка, ул. Мира</a:t>
            </a:r>
            <a:r>
              <a:rPr lang="ru-RU" sz="140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</a:t>
            </a:r>
            <a:r>
              <a:rPr lang="ru-RU" sz="140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9 б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участок № 3.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Перечень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видов экономической деятельности, возможных к реализации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 площадке: рыбоводство.</a:t>
            </a:r>
          </a:p>
          <a:p>
            <a:pPr algn="just"/>
            <a:endParaRPr lang="ru-RU" sz="14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990478"/>
            <a:ext cx="6481464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Инвестиционная площадка № </a:t>
            </a:r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sz="1400" b="1" dirty="0" smtClean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земельный участок общей площадью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5 000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Адрес объекта: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Томская область, Асиновский район, порядка 16,0 км на юго-запад от ул. Рабочая, 16 в с. Ново-Кусково, участок №2.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Перечень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видов экономической деятельности, возможных к реализации на площадке: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рыбоводство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791" y="4509120"/>
            <a:ext cx="6480719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Инвестиционная площадка № </a:t>
            </a:r>
            <a:r>
              <a:rPr lang="ru-RU" sz="1400" b="1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sz="1400" b="1" dirty="0" smtClean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dirty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земельный участок общей площадью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26 017,2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Адрес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объекта: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Томская область, Асиновский район, </a:t>
            </a:r>
            <a:r>
              <a:rPr lang="ru-RU" sz="1400" dirty="0" err="1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Новокусковское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сельское поселение.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Перечень видов экономической деятельности, возможных к реализации на площадке: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предпринимательская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деятельность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3"/>
            <a:ext cx="1988243" cy="134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57711"/>
            <a:ext cx="1992338" cy="1296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94788"/>
            <a:ext cx="1988243" cy="1259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309320"/>
            <a:ext cx="6553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</a:t>
            </a:r>
            <a:r>
              <a:rPr lang="ru-RU" sz="1100" dirty="0" smtClean="0"/>
              <a:t>одробная информация о имеющихся инвестиционных площадках размещена на официальном сайте администрации Асиновского района </a:t>
            </a:r>
            <a:r>
              <a:rPr lang="en-US" sz="1100" dirty="0" smtClean="0"/>
              <a:t>www.asino.ru/content/Invest_ploshadki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248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488832" cy="4713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marL="4572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ДОСТУПНОЙ ИНФРАСТРУКТУРЕ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ИНВЕСТИЦИОННЫЕ НИШИ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СВОБОДНЫХ ИНВЕСТИЦИОННЫХ ПЛОЩАДОК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1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44827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1080463"/>
            <a:ext cx="5616624" cy="2677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Асиновский </a:t>
            </a: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район Томской области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– территория с достаточным экологическим и ресурсным потенциалом, обладающая инвестиционной привлекательностью для дальнейшего экономического и социального развития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Инвестиционный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профиль муниципального образования «Асиновский район» представляет собой информационный материал, направленный на создание  продуктивной основы диалога местной власти и инвестора. Он позволяет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оценить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инвестиционный потенциал и привлекательность ресурсов района. </a:t>
            </a:r>
            <a:endParaRPr lang="ru-RU" sz="1400" dirty="0" smtClean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Нашими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основными задачами являются обеспечение высокого качества жизни населения путем повышения конкурентоспособности экономики района и эффективности управления.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>
              <a:latin typeface="Constantia" panose="02030602050306030303" pitchFamily="18" charset="0"/>
            </a:endParaRPr>
          </a:p>
          <a:p>
            <a:r>
              <a:rPr lang="ru-RU" sz="1600" b="1" i="1" dirty="0" err="1" smtClean="0">
                <a:latin typeface="Constantia" panose="02030602050306030303" pitchFamily="18" charset="0"/>
              </a:rPr>
              <a:t>Данильчук</a:t>
            </a:r>
            <a:r>
              <a:rPr lang="ru-RU" sz="1600" b="1" i="1" dirty="0" smtClean="0">
                <a:latin typeface="Constantia" panose="02030602050306030303" pitchFamily="18" charset="0"/>
              </a:rPr>
              <a:t> </a:t>
            </a:r>
            <a:r>
              <a:rPr lang="ru-RU" sz="1600" b="1" i="1" dirty="0">
                <a:latin typeface="Constantia" panose="02030602050306030303" pitchFamily="18" charset="0"/>
              </a:rPr>
              <a:t>Николай Александрович</a:t>
            </a:r>
          </a:p>
          <a:p>
            <a:r>
              <a:rPr lang="ru-RU" sz="1400" i="1" dirty="0">
                <a:latin typeface="Constantia" panose="02030602050306030303" pitchFamily="18" charset="0"/>
              </a:rPr>
              <a:t>Глава Асиновского района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2088232" cy="271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81" y="4797152"/>
            <a:ext cx="30243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Constantia" panose="02030602050306030303" pitchFamily="18" charset="0"/>
              </a:rPr>
              <a:t>Сух Татьяна Викторовна</a:t>
            </a:r>
          </a:p>
          <a:p>
            <a:r>
              <a:rPr lang="ru-RU" sz="1400" i="1" dirty="0">
                <a:latin typeface="Constantia" panose="02030602050306030303" pitchFamily="18" charset="0"/>
              </a:rPr>
              <a:t>Заместитель Главы Асиновского </a:t>
            </a:r>
            <a:r>
              <a:rPr lang="ru-RU" sz="1400" i="1" dirty="0" smtClean="0">
                <a:latin typeface="Constantia" panose="02030602050306030303" pitchFamily="18" charset="0"/>
              </a:rPr>
              <a:t>района (инвестиционный уполномоченный)</a:t>
            </a:r>
            <a:endParaRPr lang="ru-RU" sz="14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4680520" cy="403244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sz="1200" b="1" dirty="0" smtClean="0">
              <a:solidFill>
                <a:schemeClr val="dk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" indent="0">
              <a:buNone/>
            </a:pPr>
            <a:endParaRPr lang="ru-RU" sz="1200" b="1" dirty="0">
              <a:solidFill>
                <a:schemeClr val="dk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" indent="0">
              <a:buNone/>
            </a:pPr>
            <a:endParaRPr lang="ru-RU" sz="1400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178425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36096" y="419086"/>
            <a:ext cx="3321124" cy="5543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Географическое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положение: Расположен в юго-восточной части Томской области. Граничит с Зырянским, Томским, </a:t>
            </a:r>
            <a:r>
              <a:rPr lang="ru-RU" sz="1400" dirty="0" err="1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Молчановским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и Первомайским районами. Основная водная артерия – река Чулым. Расстояние от г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Асино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до г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Томска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: 100 км.</a:t>
            </a:r>
          </a:p>
          <a:p>
            <a:pPr algn="just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Специфика геоэкономического положения: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Является транспортным узлом юго-восточной группы районов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400" b="1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Площадь: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5,9 тыс. км. кв.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Климатические условия: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Умеренный климатический пояс. Континентальный климат. </a:t>
            </a:r>
          </a:p>
          <a:p>
            <a:pPr algn="just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Население: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численность постоянного населения на   1 января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г.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– 32,9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человек</a:t>
            </a: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Плотность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5,54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чел./км2. Численность трудовых ресурсов составляет </a:t>
            </a:r>
            <a:r>
              <a:rPr lang="ru-RU" sz="14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18,5 </a:t>
            </a:r>
            <a:r>
              <a:rPr lang="ru-RU" sz="1400" dirty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тыс. человек.</a:t>
            </a:r>
          </a:p>
          <a:p>
            <a:pPr algn="just">
              <a:lnSpc>
                <a:spcPct val="115000"/>
              </a:lnSpc>
            </a:pPr>
            <a:endParaRPr lang="ru-RU" sz="1400" dirty="0"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827" y="161179"/>
            <a:ext cx="3636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Томская</a:t>
            </a:r>
            <a:r>
              <a:rPr lang="ru-RU" sz="1400" b="1" dirty="0" smtClean="0"/>
              <a:t> </a:t>
            </a:r>
            <a:r>
              <a:rPr lang="ru-RU" sz="14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область</a:t>
            </a: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251520" y="482830"/>
            <a:ext cx="4608512" cy="4170306"/>
            <a:chOff x="2279" y="9609"/>
            <a:chExt cx="7777" cy="5454"/>
          </a:xfrm>
          <a:solidFill>
            <a:schemeClr val="tx2">
              <a:alpha val="86000"/>
            </a:schemeClr>
          </a:solidFill>
        </p:grpSpPr>
        <p:sp>
          <p:nvSpPr>
            <p:cNvPr id="27" name="Freeform 3"/>
            <p:cNvSpPr>
              <a:spLocks/>
            </p:cNvSpPr>
            <p:nvPr/>
          </p:nvSpPr>
          <p:spPr bwMode="auto">
            <a:xfrm>
              <a:off x="6646" y="13289"/>
              <a:ext cx="1051" cy="498"/>
            </a:xfrm>
            <a:custGeom>
              <a:avLst/>
              <a:gdLst>
                <a:gd name="T0" fmla="*/ 6 w 101"/>
                <a:gd name="T1" fmla="*/ 1 h 47"/>
                <a:gd name="T2" fmla="*/ 15 w 101"/>
                <a:gd name="T3" fmla="*/ 2 h 47"/>
                <a:gd name="T4" fmla="*/ 21 w 101"/>
                <a:gd name="T5" fmla="*/ 7 h 47"/>
                <a:gd name="T6" fmla="*/ 27 w 101"/>
                <a:gd name="T7" fmla="*/ 7 h 47"/>
                <a:gd name="T8" fmla="*/ 32 w 101"/>
                <a:gd name="T9" fmla="*/ 2 h 47"/>
                <a:gd name="T10" fmla="*/ 44 w 101"/>
                <a:gd name="T11" fmla="*/ 2 h 47"/>
                <a:gd name="T12" fmla="*/ 54 w 101"/>
                <a:gd name="T13" fmla="*/ 3 h 47"/>
                <a:gd name="T14" fmla="*/ 64 w 101"/>
                <a:gd name="T15" fmla="*/ 5 h 47"/>
                <a:gd name="T16" fmla="*/ 74 w 101"/>
                <a:gd name="T17" fmla="*/ 2 h 47"/>
                <a:gd name="T18" fmla="*/ 85 w 101"/>
                <a:gd name="T19" fmla="*/ 0 h 47"/>
                <a:gd name="T20" fmla="*/ 98 w 101"/>
                <a:gd name="T21" fmla="*/ 4 h 47"/>
                <a:gd name="T22" fmla="*/ 101 w 101"/>
                <a:gd name="T23" fmla="*/ 13 h 47"/>
                <a:gd name="T24" fmla="*/ 94 w 101"/>
                <a:gd name="T25" fmla="*/ 15 h 47"/>
                <a:gd name="T26" fmla="*/ 90 w 101"/>
                <a:gd name="T27" fmla="*/ 19 h 47"/>
                <a:gd name="T28" fmla="*/ 88 w 101"/>
                <a:gd name="T29" fmla="*/ 24 h 47"/>
                <a:gd name="T30" fmla="*/ 86 w 101"/>
                <a:gd name="T31" fmla="*/ 30 h 47"/>
                <a:gd name="T32" fmla="*/ 79 w 101"/>
                <a:gd name="T33" fmla="*/ 34 h 47"/>
                <a:gd name="T34" fmla="*/ 72 w 101"/>
                <a:gd name="T35" fmla="*/ 41 h 47"/>
                <a:gd name="T36" fmla="*/ 68 w 101"/>
                <a:gd name="T37" fmla="*/ 45 h 47"/>
                <a:gd name="T38" fmla="*/ 65 w 101"/>
                <a:gd name="T39" fmla="*/ 41 h 47"/>
                <a:gd name="T40" fmla="*/ 61 w 101"/>
                <a:gd name="T41" fmla="*/ 35 h 47"/>
                <a:gd name="T42" fmla="*/ 51 w 101"/>
                <a:gd name="T43" fmla="*/ 36 h 47"/>
                <a:gd name="T44" fmla="*/ 44 w 101"/>
                <a:gd name="T45" fmla="*/ 42 h 47"/>
                <a:gd name="T46" fmla="*/ 37 w 101"/>
                <a:gd name="T47" fmla="*/ 43 h 47"/>
                <a:gd name="T48" fmla="*/ 32 w 101"/>
                <a:gd name="T49" fmla="*/ 38 h 47"/>
                <a:gd name="T50" fmla="*/ 23 w 101"/>
                <a:gd name="T51" fmla="*/ 41 h 47"/>
                <a:gd name="T52" fmla="*/ 14 w 101"/>
                <a:gd name="T53" fmla="*/ 46 h 47"/>
                <a:gd name="T54" fmla="*/ 6 w 101"/>
                <a:gd name="T55" fmla="*/ 45 h 47"/>
                <a:gd name="T56" fmla="*/ 2 w 101"/>
                <a:gd name="T57" fmla="*/ 42 h 47"/>
                <a:gd name="T58" fmla="*/ 3 w 101"/>
                <a:gd name="T59" fmla="*/ 36 h 47"/>
                <a:gd name="T60" fmla="*/ 0 w 101"/>
                <a:gd name="T61" fmla="*/ 31 h 47"/>
                <a:gd name="T62" fmla="*/ 4 w 101"/>
                <a:gd name="T63" fmla="*/ 26 h 47"/>
                <a:gd name="T64" fmla="*/ 1 w 101"/>
                <a:gd name="T65" fmla="*/ 18 h 47"/>
                <a:gd name="T66" fmla="*/ 1 w 101"/>
                <a:gd name="T67" fmla="*/ 12 h 47"/>
                <a:gd name="T68" fmla="*/ 5 w 101"/>
                <a:gd name="T69" fmla="*/ 7 h 47"/>
                <a:gd name="T70" fmla="*/ 5 w 101"/>
                <a:gd name="T7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47">
                  <a:moveTo>
                    <a:pt x="5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3"/>
                    <a:pt x="18" y="5"/>
                    <a:pt x="18" y="5"/>
                  </a:cubicBezTo>
                  <a:cubicBezTo>
                    <a:pt x="19" y="5"/>
                    <a:pt x="20" y="6"/>
                    <a:pt x="21" y="7"/>
                  </a:cubicBezTo>
                  <a:cubicBezTo>
                    <a:pt x="22" y="8"/>
                    <a:pt x="23" y="9"/>
                    <a:pt x="24" y="9"/>
                  </a:cubicBezTo>
                  <a:cubicBezTo>
                    <a:pt x="25" y="9"/>
                    <a:pt x="26" y="8"/>
                    <a:pt x="27" y="7"/>
                  </a:cubicBezTo>
                  <a:cubicBezTo>
                    <a:pt x="28" y="6"/>
                    <a:pt x="29" y="5"/>
                    <a:pt x="30" y="4"/>
                  </a:cubicBezTo>
                  <a:cubicBezTo>
                    <a:pt x="31" y="4"/>
                    <a:pt x="31" y="3"/>
                    <a:pt x="32" y="2"/>
                  </a:cubicBezTo>
                  <a:cubicBezTo>
                    <a:pt x="34" y="2"/>
                    <a:pt x="35" y="2"/>
                    <a:pt x="37" y="2"/>
                  </a:cubicBezTo>
                  <a:cubicBezTo>
                    <a:pt x="39" y="2"/>
                    <a:pt x="42" y="2"/>
                    <a:pt x="44" y="2"/>
                  </a:cubicBezTo>
                  <a:cubicBezTo>
                    <a:pt x="47" y="2"/>
                    <a:pt x="49" y="2"/>
                    <a:pt x="51" y="2"/>
                  </a:cubicBezTo>
                  <a:cubicBezTo>
                    <a:pt x="53" y="3"/>
                    <a:pt x="53" y="3"/>
                    <a:pt x="54" y="3"/>
                  </a:cubicBezTo>
                  <a:cubicBezTo>
                    <a:pt x="56" y="3"/>
                    <a:pt x="57" y="3"/>
                    <a:pt x="59" y="3"/>
                  </a:cubicBezTo>
                  <a:cubicBezTo>
                    <a:pt x="61" y="4"/>
                    <a:pt x="63" y="5"/>
                    <a:pt x="64" y="5"/>
                  </a:cubicBezTo>
                  <a:cubicBezTo>
                    <a:pt x="66" y="5"/>
                    <a:pt x="68" y="4"/>
                    <a:pt x="69" y="4"/>
                  </a:cubicBezTo>
                  <a:cubicBezTo>
                    <a:pt x="71" y="3"/>
                    <a:pt x="72" y="2"/>
                    <a:pt x="74" y="2"/>
                  </a:cubicBezTo>
                  <a:cubicBezTo>
                    <a:pt x="76" y="1"/>
                    <a:pt x="79" y="2"/>
                    <a:pt x="81" y="2"/>
                  </a:cubicBezTo>
                  <a:cubicBezTo>
                    <a:pt x="83" y="2"/>
                    <a:pt x="84" y="1"/>
                    <a:pt x="85" y="0"/>
                  </a:cubicBezTo>
                  <a:cubicBezTo>
                    <a:pt x="86" y="0"/>
                    <a:pt x="87" y="0"/>
                    <a:pt x="89" y="1"/>
                  </a:cubicBezTo>
                  <a:cubicBezTo>
                    <a:pt x="92" y="1"/>
                    <a:pt x="96" y="2"/>
                    <a:pt x="98" y="4"/>
                  </a:cubicBezTo>
                  <a:cubicBezTo>
                    <a:pt x="100" y="5"/>
                    <a:pt x="99" y="6"/>
                    <a:pt x="100" y="8"/>
                  </a:cubicBezTo>
                  <a:cubicBezTo>
                    <a:pt x="100" y="10"/>
                    <a:pt x="101" y="11"/>
                    <a:pt x="101" y="13"/>
                  </a:cubicBezTo>
                  <a:cubicBezTo>
                    <a:pt x="99" y="13"/>
                    <a:pt x="98" y="13"/>
                    <a:pt x="97" y="13"/>
                  </a:cubicBezTo>
                  <a:cubicBezTo>
                    <a:pt x="96" y="13"/>
                    <a:pt x="95" y="14"/>
                    <a:pt x="94" y="15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8"/>
                    <a:pt x="91" y="18"/>
                    <a:pt x="90" y="19"/>
                  </a:cubicBezTo>
                  <a:cubicBezTo>
                    <a:pt x="90" y="20"/>
                    <a:pt x="90" y="21"/>
                    <a:pt x="89" y="22"/>
                  </a:cubicBezTo>
                  <a:cubicBezTo>
                    <a:pt x="89" y="23"/>
                    <a:pt x="88" y="23"/>
                    <a:pt x="88" y="24"/>
                  </a:cubicBezTo>
                  <a:cubicBezTo>
                    <a:pt x="87" y="25"/>
                    <a:pt x="86" y="25"/>
                    <a:pt x="86" y="26"/>
                  </a:cubicBezTo>
                  <a:cubicBezTo>
                    <a:pt x="85" y="27"/>
                    <a:pt x="86" y="29"/>
                    <a:pt x="86" y="30"/>
                  </a:cubicBezTo>
                  <a:cubicBezTo>
                    <a:pt x="85" y="31"/>
                    <a:pt x="85" y="32"/>
                    <a:pt x="84" y="33"/>
                  </a:cubicBezTo>
                  <a:cubicBezTo>
                    <a:pt x="83" y="33"/>
                    <a:pt x="81" y="33"/>
                    <a:pt x="79" y="34"/>
                  </a:cubicBezTo>
                  <a:cubicBezTo>
                    <a:pt x="78" y="34"/>
                    <a:pt x="76" y="35"/>
                    <a:pt x="75" y="36"/>
                  </a:cubicBezTo>
                  <a:cubicBezTo>
                    <a:pt x="73" y="37"/>
                    <a:pt x="74" y="39"/>
                    <a:pt x="72" y="41"/>
                  </a:cubicBezTo>
                  <a:cubicBezTo>
                    <a:pt x="71" y="42"/>
                    <a:pt x="69" y="43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7" y="44"/>
                    <a:pt x="67" y="44"/>
                  </a:cubicBezTo>
                  <a:cubicBezTo>
                    <a:pt x="66" y="43"/>
                    <a:pt x="66" y="42"/>
                    <a:pt x="65" y="41"/>
                  </a:cubicBezTo>
                  <a:cubicBezTo>
                    <a:pt x="65" y="40"/>
                    <a:pt x="64" y="38"/>
                    <a:pt x="64" y="37"/>
                  </a:cubicBezTo>
                  <a:cubicBezTo>
                    <a:pt x="63" y="36"/>
                    <a:pt x="62" y="35"/>
                    <a:pt x="61" y="35"/>
                  </a:cubicBezTo>
                  <a:cubicBezTo>
                    <a:pt x="59" y="34"/>
                    <a:pt x="57" y="34"/>
                    <a:pt x="55" y="35"/>
                  </a:cubicBezTo>
                  <a:cubicBezTo>
                    <a:pt x="53" y="35"/>
                    <a:pt x="52" y="35"/>
                    <a:pt x="51" y="36"/>
                  </a:cubicBezTo>
                  <a:cubicBezTo>
                    <a:pt x="50" y="37"/>
                    <a:pt x="49" y="38"/>
                    <a:pt x="48" y="39"/>
                  </a:cubicBezTo>
                  <a:cubicBezTo>
                    <a:pt x="47" y="40"/>
                    <a:pt x="46" y="41"/>
                    <a:pt x="44" y="42"/>
                  </a:cubicBezTo>
                  <a:cubicBezTo>
                    <a:pt x="43" y="43"/>
                    <a:pt x="42" y="43"/>
                    <a:pt x="40" y="44"/>
                  </a:cubicBezTo>
                  <a:cubicBezTo>
                    <a:pt x="39" y="44"/>
                    <a:pt x="38" y="44"/>
                    <a:pt x="37" y="43"/>
                  </a:cubicBezTo>
                  <a:cubicBezTo>
                    <a:pt x="36" y="43"/>
                    <a:pt x="36" y="41"/>
                    <a:pt x="35" y="40"/>
                  </a:cubicBezTo>
                  <a:cubicBezTo>
                    <a:pt x="34" y="39"/>
                    <a:pt x="33" y="38"/>
                    <a:pt x="32" y="38"/>
                  </a:cubicBezTo>
                  <a:cubicBezTo>
                    <a:pt x="31" y="37"/>
                    <a:pt x="29" y="38"/>
                    <a:pt x="28" y="39"/>
                  </a:cubicBezTo>
                  <a:cubicBezTo>
                    <a:pt x="26" y="39"/>
                    <a:pt x="25" y="41"/>
                    <a:pt x="23" y="41"/>
                  </a:cubicBezTo>
                  <a:cubicBezTo>
                    <a:pt x="22" y="42"/>
                    <a:pt x="20" y="43"/>
                    <a:pt x="18" y="44"/>
                  </a:cubicBezTo>
                  <a:cubicBezTo>
                    <a:pt x="17" y="44"/>
                    <a:pt x="15" y="46"/>
                    <a:pt x="14" y="46"/>
                  </a:cubicBezTo>
                  <a:cubicBezTo>
                    <a:pt x="12" y="47"/>
                    <a:pt x="11" y="47"/>
                    <a:pt x="9" y="46"/>
                  </a:cubicBezTo>
                  <a:cubicBezTo>
                    <a:pt x="8" y="46"/>
                    <a:pt x="7" y="46"/>
                    <a:pt x="6" y="45"/>
                  </a:cubicBezTo>
                  <a:cubicBezTo>
                    <a:pt x="4" y="44"/>
                    <a:pt x="2" y="44"/>
                    <a:pt x="1" y="43"/>
                  </a:cubicBezTo>
                  <a:cubicBezTo>
                    <a:pt x="1" y="43"/>
                    <a:pt x="1" y="43"/>
                    <a:pt x="2" y="42"/>
                  </a:cubicBezTo>
                  <a:cubicBezTo>
                    <a:pt x="2" y="42"/>
                    <a:pt x="2" y="40"/>
                    <a:pt x="2" y="39"/>
                  </a:cubicBezTo>
                  <a:cubicBezTo>
                    <a:pt x="3" y="38"/>
                    <a:pt x="3" y="37"/>
                    <a:pt x="3" y="36"/>
                  </a:cubicBezTo>
                  <a:cubicBezTo>
                    <a:pt x="3" y="36"/>
                    <a:pt x="3" y="34"/>
                    <a:pt x="2" y="33"/>
                  </a:cubicBezTo>
                  <a:cubicBezTo>
                    <a:pt x="2" y="32"/>
                    <a:pt x="0" y="32"/>
                    <a:pt x="0" y="31"/>
                  </a:cubicBezTo>
                  <a:cubicBezTo>
                    <a:pt x="0" y="30"/>
                    <a:pt x="2" y="30"/>
                    <a:pt x="3" y="29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3" y="23"/>
                    <a:pt x="2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4"/>
                    <a:pt x="1" y="13"/>
                    <a:pt x="1" y="12"/>
                  </a:cubicBezTo>
                  <a:cubicBezTo>
                    <a:pt x="2" y="11"/>
                    <a:pt x="4" y="11"/>
                    <a:pt x="4" y="10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Freeform 4"/>
            <p:cNvSpPr>
              <a:spLocks noEditPoints="1"/>
            </p:cNvSpPr>
            <p:nvPr/>
          </p:nvSpPr>
          <p:spPr bwMode="auto">
            <a:xfrm>
              <a:off x="7489" y="12875"/>
              <a:ext cx="1018" cy="1198"/>
            </a:xfrm>
            <a:custGeom>
              <a:avLst/>
              <a:gdLst>
                <a:gd name="T0" fmla="*/ 4 w 98"/>
                <a:gd name="T1" fmla="*/ 37 h 113"/>
                <a:gd name="T2" fmla="*/ 3 w 98"/>
                <a:gd name="T3" fmla="*/ 27 h 113"/>
                <a:gd name="T4" fmla="*/ 1 w 98"/>
                <a:gd name="T5" fmla="*/ 15 h 113"/>
                <a:gd name="T6" fmla="*/ 7 w 98"/>
                <a:gd name="T7" fmla="*/ 8 h 113"/>
                <a:gd name="T8" fmla="*/ 16 w 98"/>
                <a:gd name="T9" fmla="*/ 4 h 113"/>
                <a:gd name="T10" fmla="*/ 23 w 98"/>
                <a:gd name="T11" fmla="*/ 2 h 113"/>
                <a:gd name="T12" fmla="*/ 30 w 98"/>
                <a:gd name="T13" fmla="*/ 2 h 113"/>
                <a:gd name="T14" fmla="*/ 33 w 98"/>
                <a:gd name="T15" fmla="*/ 10 h 113"/>
                <a:gd name="T16" fmla="*/ 40 w 98"/>
                <a:gd name="T17" fmla="*/ 17 h 113"/>
                <a:gd name="T18" fmla="*/ 47 w 98"/>
                <a:gd name="T19" fmla="*/ 25 h 113"/>
                <a:gd name="T20" fmla="*/ 52 w 98"/>
                <a:gd name="T21" fmla="*/ 34 h 113"/>
                <a:gd name="T22" fmla="*/ 58 w 98"/>
                <a:gd name="T23" fmla="*/ 44 h 113"/>
                <a:gd name="T24" fmla="*/ 66 w 98"/>
                <a:gd name="T25" fmla="*/ 49 h 113"/>
                <a:gd name="T26" fmla="*/ 68 w 98"/>
                <a:gd name="T27" fmla="*/ 56 h 113"/>
                <a:gd name="T28" fmla="*/ 68 w 98"/>
                <a:gd name="T29" fmla="*/ 65 h 113"/>
                <a:gd name="T30" fmla="*/ 75 w 98"/>
                <a:gd name="T31" fmla="*/ 65 h 113"/>
                <a:gd name="T32" fmla="*/ 82 w 98"/>
                <a:gd name="T33" fmla="*/ 66 h 113"/>
                <a:gd name="T34" fmla="*/ 84 w 98"/>
                <a:gd name="T35" fmla="*/ 76 h 113"/>
                <a:gd name="T36" fmla="*/ 90 w 98"/>
                <a:gd name="T37" fmla="*/ 83 h 113"/>
                <a:gd name="T38" fmla="*/ 98 w 98"/>
                <a:gd name="T39" fmla="*/ 91 h 113"/>
                <a:gd name="T40" fmla="*/ 89 w 98"/>
                <a:gd name="T41" fmla="*/ 89 h 113"/>
                <a:gd name="T42" fmla="*/ 81 w 98"/>
                <a:gd name="T43" fmla="*/ 91 h 113"/>
                <a:gd name="T44" fmla="*/ 81 w 98"/>
                <a:gd name="T45" fmla="*/ 98 h 113"/>
                <a:gd name="T46" fmla="*/ 82 w 98"/>
                <a:gd name="T47" fmla="*/ 105 h 113"/>
                <a:gd name="T48" fmla="*/ 83 w 98"/>
                <a:gd name="T49" fmla="*/ 113 h 113"/>
                <a:gd name="T50" fmla="*/ 77 w 98"/>
                <a:gd name="T51" fmla="*/ 111 h 113"/>
                <a:gd name="T52" fmla="*/ 69 w 98"/>
                <a:gd name="T53" fmla="*/ 107 h 113"/>
                <a:gd name="T54" fmla="*/ 63 w 98"/>
                <a:gd name="T55" fmla="*/ 102 h 113"/>
                <a:gd name="T56" fmla="*/ 60 w 98"/>
                <a:gd name="T57" fmla="*/ 93 h 113"/>
                <a:gd name="T58" fmla="*/ 56 w 98"/>
                <a:gd name="T59" fmla="*/ 87 h 113"/>
                <a:gd name="T60" fmla="*/ 53 w 98"/>
                <a:gd name="T61" fmla="*/ 83 h 113"/>
                <a:gd name="T62" fmla="*/ 50 w 98"/>
                <a:gd name="T63" fmla="*/ 76 h 113"/>
                <a:gd name="T64" fmla="*/ 45 w 98"/>
                <a:gd name="T65" fmla="*/ 74 h 113"/>
                <a:gd name="T66" fmla="*/ 39 w 98"/>
                <a:gd name="T67" fmla="*/ 74 h 113"/>
                <a:gd name="T68" fmla="*/ 34 w 98"/>
                <a:gd name="T69" fmla="*/ 70 h 113"/>
                <a:gd name="T70" fmla="*/ 33 w 98"/>
                <a:gd name="T71" fmla="*/ 64 h 113"/>
                <a:gd name="T72" fmla="*/ 28 w 98"/>
                <a:gd name="T73" fmla="*/ 59 h 113"/>
                <a:gd name="T74" fmla="*/ 24 w 98"/>
                <a:gd name="T75" fmla="*/ 52 h 113"/>
                <a:gd name="T76" fmla="*/ 20 w 98"/>
                <a:gd name="T77" fmla="*/ 52 h 113"/>
                <a:gd name="T78" fmla="*/ 17 w 98"/>
                <a:gd name="T79" fmla="*/ 43 h 113"/>
                <a:gd name="T80" fmla="*/ 4 w 98"/>
                <a:gd name="T81" fmla="*/ 39 h 113"/>
                <a:gd name="T82" fmla="*/ 83 w 98"/>
                <a:gd name="T83" fmla="*/ 113 h 113"/>
                <a:gd name="T84" fmla="*/ 19 w 98"/>
                <a:gd name="T85" fmla="*/ 52 h 113"/>
                <a:gd name="T86" fmla="*/ 19 w 98"/>
                <a:gd name="T87" fmla="*/ 52 h 113"/>
                <a:gd name="T88" fmla="*/ 19 w 98"/>
                <a:gd name="T89" fmla="*/ 5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113">
                  <a:moveTo>
                    <a:pt x="4" y="39"/>
                  </a:moveTo>
                  <a:cubicBezTo>
                    <a:pt x="4" y="38"/>
                    <a:pt x="4" y="38"/>
                    <a:pt x="4" y="37"/>
                  </a:cubicBezTo>
                  <a:cubicBezTo>
                    <a:pt x="4" y="35"/>
                    <a:pt x="4" y="34"/>
                    <a:pt x="3" y="32"/>
                  </a:cubicBezTo>
                  <a:cubicBezTo>
                    <a:pt x="3" y="30"/>
                    <a:pt x="3" y="29"/>
                    <a:pt x="3" y="27"/>
                  </a:cubicBezTo>
                  <a:cubicBezTo>
                    <a:pt x="3" y="25"/>
                    <a:pt x="3" y="22"/>
                    <a:pt x="3" y="20"/>
                  </a:cubicBezTo>
                  <a:cubicBezTo>
                    <a:pt x="2" y="19"/>
                    <a:pt x="1" y="17"/>
                    <a:pt x="1" y="15"/>
                  </a:cubicBezTo>
                  <a:cubicBezTo>
                    <a:pt x="1" y="14"/>
                    <a:pt x="0" y="12"/>
                    <a:pt x="2" y="11"/>
                  </a:cubicBezTo>
                  <a:cubicBezTo>
                    <a:pt x="3" y="10"/>
                    <a:pt x="5" y="9"/>
                    <a:pt x="7" y="8"/>
                  </a:cubicBezTo>
                  <a:cubicBezTo>
                    <a:pt x="8" y="8"/>
                    <a:pt x="10" y="7"/>
                    <a:pt x="12" y="6"/>
                  </a:cubicBezTo>
                  <a:cubicBezTo>
                    <a:pt x="13" y="6"/>
                    <a:pt x="15" y="5"/>
                    <a:pt x="16" y="4"/>
                  </a:cubicBezTo>
                  <a:cubicBezTo>
                    <a:pt x="18" y="4"/>
                    <a:pt x="20" y="5"/>
                    <a:pt x="21" y="4"/>
                  </a:cubicBezTo>
                  <a:cubicBezTo>
                    <a:pt x="22" y="4"/>
                    <a:pt x="22" y="3"/>
                    <a:pt x="23" y="2"/>
                  </a:cubicBezTo>
                  <a:cubicBezTo>
                    <a:pt x="24" y="1"/>
                    <a:pt x="25" y="0"/>
                    <a:pt x="27" y="0"/>
                  </a:cubicBezTo>
                  <a:cubicBezTo>
                    <a:pt x="28" y="0"/>
                    <a:pt x="29" y="1"/>
                    <a:pt x="30" y="2"/>
                  </a:cubicBezTo>
                  <a:cubicBezTo>
                    <a:pt x="30" y="3"/>
                    <a:pt x="30" y="6"/>
                    <a:pt x="30" y="7"/>
                  </a:cubicBezTo>
                  <a:cubicBezTo>
                    <a:pt x="31" y="9"/>
                    <a:pt x="32" y="9"/>
                    <a:pt x="33" y="10"/>
                  </a:cubicBezTo>
                  <a:cubicBezTo>
                    <a:pt x="34" y="11"/>
                    <a:pt x="36" y="12"/>
                    <a:pt x="38" y="13"/>
                  </a:cubicBezTo>
                  <a:cubicBezTo>
                    <a:pt x="39" y="14"/>
                    <a:pt x="39" y="15"/>
                    <a:pt x="40" y="17"/>
                  </a:cubicBezTo>
                  <a:cubicBezTo>
                    <a:pt x="41" y="18"/>
                    <a:pt x="43" y="19"/>
                    <a:pt x="44" y="21"/>
                  </a:cubicBezTo>
                  <a:cubicBezTo>
                    <a:pt x="45" y="22"/>
                    <a:pt x="46" y="23"/>
                    <a:pt x="47" y="25"/>
                  </a:cubicBezTo>
                  <a:cubicBezTo>
                    <a:pt x="48" y="26"/>
                    <a:pt x="48" y="28"/>
                    <a:pt x="49" y="30"/>
                  </a:cubicBezTo>
                  <a:cubicBezTo>
                    <a:pt x="50" y="32"/>
                    <a:pt x="52" y="33"/>
                    <a:pt x="52" y="34"/>
                  </a:cubicBezTo>
                  <a:cubicBezTo>
                    <a:pt x="53" y="35"/>
                    <a:pt x="55" y="38"/>
                    <a:pt x="55" y="39"/>
                  </a:cubicBezTo>
                  <a:cubicBezTo>
                    <a:pt x="56" y="41"/>
                    <a:pt x="57" y="44"/>
                    <a:pt x="58" y="44"/>
                  </a:cubicBezTo>
                  <a:cubicBezTo>
                    <a:pt x="59" y="44"/>
                    <a:pt x="60" y="45"/>
                    <a:pt x="62" y="46"/>
                  </a:cubicBezTo>
                  <a:cubicBezTo>
                    <a:pt x="63" y="47"/>
                    <a:pt x="65" y="48"/>
                    <a:pt x="66" y="49"/>
                  </a:cubicBezTo>
                  <a:cubicBezTo>
                    <a:pt x="67" y="50"/>
                    <a:pt x="68" y="50"/>
                    <a:pt x="68" y="51"/>
                  </a:cubicBezTo>
                  <a:cubicBezTo>
                    <a:pt x="69" y="53"/>
                    <a:pt x="68" y="55"/>
                    <a:pt x="68" y="56"/>
                  </a:cubicBezTo>
                  <a:cubicBezTo>
                    <a:pt x="68" y="58"/>
                    <a:pt x="68" y="59"/>
                    <a:pt x="68" y="61"/>
                  </a:cubicBezTo>
                  <a:cubicBezTo>
                    <a:pt x="68" y="62"/>
                    <a:pt x="68" y="64"/>
                    <a:pt x="68" y="65"/>
                  </a:cubicBezTo>
                  <a:cubicBezTo>
                    <a:pt x="69" y="65"/>
                    <a:pt x="69" y="65"/>
                    <a:pt x="70" y="65"/>
                  </a:cubicBezTo>
                  <a:cubicBezTo>
                    <a:pt x="71" y="65"/>
                    <a:pt x="73" y="65"/>
                    <a:pt x="75" y="65"/>
                  </a:cubicBezTo>
                  <a:cubicBezTo>
                    <a:pt x="76" y="65"/>
                    <a:pt x="77" y="65"/>
                    <a:pt x="78" y="65"/>
                  </a:cubicBezTo>
                  <a:cubicBezTo>
                    <a:pt x="79" y="65"/>
                    <a:pt x="81" y="65"/>
                    <a:pt x="82" y="66"/>
                  </a:cubicBezTo>
                  <a:cubicBezTo>
                    <a:pt x="83" y="67"/>
                    <a:pt x="84" y="68"/>
                    <a:pt x="84" y="70"/>
                  </a:cubicBezTo>
                  <a:cubicBezTo>
                    <a:pt x="85" y="72"/>
                    <a:pt x="84" y="74"/>
                    <a:pt x="84" y="76"/>
                  </a:cubicBezTo>
                  <a:cubicBezTo>
                    <a:pt x="85" y="77"/>
                    <a:pt x="84" y="79"/>
                    <a:pt x="85" y="80"/>
                  </a:cubicBezTo>
                  <a:cubicBezTo>
                    <a:pt x="86" y="81"/>
                    <a:pt x="89" y="82"/>
                    <a:pt x="90" y="83"/>
                  </a:cubicBezTo>
                  <a:cubicBezTo>
                    <a:pt x="92" y="84"/>
                    <a:pt x="92" y="84"/>
                    <a:pt x="94" y="86"/>
                  </a:cubicBezTo>
                  <a:cubicBezTo>
                    <a:pt x="95" y="87"/>
                    <a:pt x="96" y="89"/>
                    <a:pt x="98" y="91"/>
                  </a:cubicBezTo>
                  <a:cubicBezTo>
                    <a:pt x="96" y="90"/>
                    <a:pt x="95" y="89"/>
                    <a:pt x="94" y="89"/>
                  </a:cubicBezTo>
                  <a:cubicBezTo>
                    <a:pt x="94" y="89"/>
                    <a:pt x="91" y="89"/>
                    <a:pt x="89" y="89"/>
                  </a:cubicBezTo>
                  <a:cubicBezTo>
                    <a:pt x="87" y="89"/>
                    <a:pt x="86" y="90"/>
                    <a:pt x="85" y="90"/>
                  </a:cubicBezTo>
                  <a:cubicBezTo>
                    <a:pt x="85" y="90"/>
                    <a:pt x="82" y="90"/>
                    <a:pt x="81" y="91"/>
                  </a:cubicBezTo>
                  <a:cubicBezTo>
                    <a:pt x="80" y="92"/>
                    <a:pt x="80" y="93"/>
                    <a:pt x="80" y="94"/>
                  </a:cubicBezTo>
                  <a:cubicBezTo>
                    <a:pt x="80" y="95"/>
                    <a:pt x="81" y="97"/>
                    <a:pt x="81" y="98"/>
                  </a:cubicBezTo>
                  <a:cubicBezTo>
                    <a:pt x="82" y="99"/>
                    <a:pt x="83" y="100"/>
                    <a:pt x="83" y="101"/>
                  </a:cubicBezTo>
                  <a:cubicBezTo>
                    <a:pt x="83" y="103"/>
                    <a:pt x="83" y="104"/>
                    <a:pt x="82" y="105"/>
                  </a:cubicBezTo>
                  <a:cubicBezTo>
                    <a:pt x="82" y="107"/>
                    <a:pt x="81" y="108"/>
                    <a:pt x="82" y="110"/>
                  </a:cubicBezTo>
                  <a:cubicBezTo>
                    <a:pt x="82" y="111"/>
                    <a:pt x="82" y="112"/>
                    <a:pt x="83" y="113"/>
                  </a:cubicBezTo>
                  <a:cubicBezTo>
                    <a:pt x="82" y="113"/>
                    <a:pt x="81" y="113"/>
                    <a:pt x="81" y="112"/>
                  </a:cubicBezTo>
                  <a:cubicBezTo>
                    <a:pt x="79" y="111"/>
                    <a:pt x="78" y="111"/>
                    <a:pt x="77" y="111"/>
                  </a:cubicBezTo>
                  <a:cubicBezTo>
                    <a:pt x="76" y="110"/>
                    <a:pt x="75" y="110"/>
                    <a:pt x="73" y="109"/>
                  </a:cubicBezTo>
                  <a:cubicBezTo>
                    <a:pt x="72" y="109"/>
                    <a:pt x="71" y="108"/>
                    <a:pt x="69" y="107"/>
                  </a:cubicBezTo>
                  <a:cubicBezTo>
                    <a:pt x="68" y="106"/>
                    <a:pt x="65" y="106"/>
                    <a:pt x="64" y="105"/>
                  </a:cubicBezTo>
                  <a:cubicBezTo>
                    <a:pt x="63" y="104"/>
                    <a:pt x="63" y="103"/>
                    <a:pt x="63" y="102"/>
                  </a:cubicBezTo>
                  <a:cubicBezTo>
                    <a:pt x="63" y="100"/>
                    <a:pt x="64" y="98"/>
                    <a:pt x="63" y="96"/>
                  </a:cubicBezTo>
                  <a:cubicBezTo>
                    <a:pt x="63" y="95"/>
                    <a:pt x="61" y="94"/>
                    <a:pt x="60" y="93"/>
                  </a:cubicBezTo>
                  <a:cubicBezTo>
                    <a:pt x="58" y="92"/>
                    <a:pt x="57" y="92"/>
                    <a:pt x="56" y="90"/>
                  </a:cubicBezTo>
                  <a:cubicBezTo>
                    <a:pt x="56" y="89"/>
                    <a:pt x="56" y="88"/>
                    <a:pt x="56" y="87"/>
                  </a:cubicBezTo>
                  <a:cubicBezTo>
                    <a:pt x="56" y="86"/>
                    <a:pt x="56" y="85"/>
                    <a:pt x="56" y="84"/>
                  </a:cubicBezTo>
                  <a:cubicBezTo>
                    <a:pt x="55" y="83"/>
                    <a:pt x="54" y="83"/>
                    <a:pt x="53" y="83"/>
                  </a:cubicBezTo>
                  <a:cubicBezTo>
                    <a:pt x="52" y="82"/>
                    <a:pt x="52" y="81"/>
                    <a:pt x="51" y="80"/>
                  </a:cubicBezTo>
                  <a:cubicBezTo>
                    <a:pt x="51" y="78"/>
                    <a:pt x="51" y="77"/>
                    <a:pt x="50" y="76"/>
                  </a:cubicBezTo>
                  <a:cubicBezTo>
                    <a:pt x="49" y="75"/>
                    <a:pt x="49" y="74"/>
                    <a:pt x="48" y="74"/>
                  </a:cubicBezTo>
                  <a:cubicBezTo>
                    <a:pt x="47" y="74"/>
                    <a:pt x="46" y="74"/>
                    <a:pt x="45" y="74"/>
                  </a:cubicBezTo>
                  <a:cubicBezTo>
                    <a:pt x="44" y="74"/>
                    <a:pt x="43" y="74"/>
                    <a:pt x="42" y="74"/>
                  </a:cubicBezTo>
                  <a:cubicBezTo>
                    <a:pt x="41" y="74"/>
                    <a:pt x="39" y="74"/>
                    <a:pt x="39" y="74"/>
                  </a:cubicBezTo>
                  <a:cubicBezTo>
                    <a:pt x="38" y="73"/>
                    <a:pt x="37" y="73"/>
                    <a:pt x="36" y="73"/>
                  </a:cubicBezTo>
                  <a:cubicBezTo>
                    <a:pt x="36" y="72"/>
                    <a:pt x="35" y="71"/>
                    <a:pt x="34" y="70"/>
                  </a:cubicBezTo>
                  <a:cubicBezTo>
                    <a:pt x="34" y="70"/>
                    <a:pt x="33" y="69"/>
                    <a:pt x="33" y="68"/>
                  </a:cubicBezTo>
                  <a:cubicBezTo>
                    <a:pt x="33" y="67"/>
                    <a:pt x="33" y="65"/>
                    <a:pt x="33" y="64"/>
                  </a:cubicBezTo>
                  <a:cubicBezTo>
                    <a:pt x="33" y="63"/>
                    <a:pt x="32" y="62"/>
                    <a:pt x="31" y="61"/>
                  </a:cubicBezTo>
                  <a:cubicBezTo>
                    <a:pt x="30" y="60"/>
                    <a:pt x="29" y="60"/>
                    <a:pt x="28" y="59"/>
                  </a:cubicBezTo>
                  <a:cubicBezTo>
                    <a:pt x="27" y="58"/>
                    <a:pt x="27" y="56"/>
                    <a:pt x="26" y="55"/>
                  </a:cubicBezTo>
                  <a:cubicBezTo>
                    <a:pt x="26" y="54"/>
                    <a:pt x="25" y="52"/>
                    <a:pt x="24" y="52"/>
                  </a:cubicBezTo>
                  <a:cubicBezTo>
                    <a:pt x="23" y="51"/>
                    <a:pt x="22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0"/>
                    <a:pt x="19" y="49"/>
                    <a:pt x="19" y="47"/>
                  </a:cubicBezTo>
                  <a:cubicBezTo>
                    <a:pt x="18" y="45"/>
                    <a:pt x="19" y="44"/>
                    <a:pt x="17" y="43"/>
                  </a:cubicBezTo>
                  <a:cubicBezTo>
                    <a:pt x="15" y="41"/>
                    <a:pt x="11" y="40"/>
                    <a:pt x="8" y="40"/>
                  </a:cubicBezTo>
                  <a:cubicBezTo>
                    <a:pt x="6" y="39"/>
                    <a:pt x="5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lose/>
                  <a:moveTo>
                    <a:pt x="83" y="113"/>
                  </a:moveTo>
                  <a:cubicBezTo>
                    <a:pt x="83" y="113"/>
                    <a:pt x="83" y="113"/>
                    <a:pt x="83" y="113"/>
                  </a:cubicBezTo>
                  <a:moveTo>
                    <a:pt x="19" y="52"/>
                  </a:moveTo>
                  <a:cubicBezTo>
                    <a:pt x="18" y="52"/>
                    <a:pt x="18" y="52"/>
                    <a:pt x="19" y="52"/>
                  </a:cubicBezTo>
                  <a:close/>
                  <a:moveTo>
                    <a:pt x="19" y="52"/>
                  </a:moveTo>
                  <a:cubicBezTo>
                    <a:pt x="19" y="52"/>
                    <a:pt x="19" y="52"/>
                    <a:pt x="20" y="52"/>
                  </a:cubicBezTo>
                  <a:cubicBezTo>
                    <a:pt x="19" y="52"/>
                    <a:pt x="19" y="52"/>
                    <a:pt x="19" y="5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8320" y="13511"/>
              <a:ext cx="1092" cy="658"/>
            </a:xfrm>
            <a:custGeom>
              <a:avLst/>
              <a:gdLst>
                <a:gd name="T0" fmla="*/ 101 w 105"/>
                <a:gd name="T1" fmla="*/ 45 h 62"/>
                <a:gd name="T2" fmla="*/ 82 w 105"/>
                <a:gd name="T3" fmla="*/ 58 h 62"/>
                <a:gd name="T4" fmla="*/ 81 w 105"/>
                <a:gd name="T5" fmla="*/ 45 h 62"/>
                <a:gd name="T6" fmla="*/ 68 w 105"/>
                <a:gd name="T7" fmla="*/ 55 h 62"/>
                <a:gd name="T8" fmla="*/ 58 w 105"/>
                <a:gd name="T9" fmla="*/ 49 h 62"/>
                <a:gd name="T10" fmla="*/ 57 w 105"/>
                <a:gd name="T11" fmla="*/ 59 h 62"/>
                <a:gd name="T12" fmla="*/ 44 w 105"/>
                <a:gd name="T13" fmla="*/ 59 h 62"/>
                <a:gd name="T14" fmla="*/ 36 w 105"/>
                <a:gd name="T15" fmla="*/ 56 h 62"/>
                <a:gd name="T16" fmla="*/ 28 w 105"/>
                <a:gd name="T17" fmla="*/ 50 h 62"/>
                <a:gd name="T18" fmla="*/ 24 w 105"/>
                <a:gd name="T19" fmla="*/ 57 h 62"/>
                <a:gd name="T20" fmla="*/ 16 w 105"/>
                <a:gd name="T21" fmla="*/ 57 h 62"/>
                <a:gd name="T22" fmla="*/ 7 w 105"/>
                <a:gd name="T23" fmla="*/ 51 h 62"/>
                <a:gd name="T24" fmla="*/ 4 w 105"/>
                <a:gd name="T25" fmla="*/ 54 h 62"/>
                <a:gd name="T26" fmla="*/ 2 w 105"/>
                <a:gd name="T27" fmla="*/ 45 h 62"/>
                <a:gd name="T28" fmla="*/ 1 w 105"/>
                <a:gd name="T29" fmla="*/ 38 h 62"/>
                <a:gd name="T30" fmla="*/ 1 w 105"/>
                <a:gd name="T31" fmla="*/ 31 h 62"/>
                <a:gd name="T32" fmla="*/ 9 w 105"/>
                <a:gd name="T33" fmla="*/ 29 h 62"/>
                <a:gd name="T34" fmla="*/ 18 w 105"/>
                <a:gd name="T35" fmla="*/ 31 h 62"/>
                <a:gd name="T36" fmla="*/ 24 w 105"/>
                <a:gd name="T37" fmla="*/ 33 h 62"/>
                <a:gd name="T38" fmla="*/ 25 w 105"/>
                <a:gd name="T39" fmla="*/ 26 h 62"/>
                <a:gd name="T40" fmla="*/ 34 w 105"/>
                <a:gd name="T41" fmla="*/ 21 h 62"/>
                <a:gd name="T42" fmla="*/ 41 w 105"/>
                <a:gd name="T43" fmla="*/ 12 h 62"/>
                <a:gd name="T44" fmla="*/ 46 w 105"/>
                <a:gd name="T45" fmla="*/ 5 h 62"/>
                <a:gd name="T46" fmla="*/ 54 w 105"/>
                <a:gd name="T47" fmla="*/ 9 h 62"/>
                <a:gd name="T48" fmla="*/ 54 w 105"/>
                <a:gd name="T49" fmla="*/ 21 h 62"/>
                <a:gd name="T50" fmla="*/ 64 w 105"/>
                <a:gd name="T51" fmla="*/ 21 h 62"/>
                <a:gd name="T52" fmla="*/ 76 w 105"/>
                <a:gd name="T53" fmla="*/ 21 h 62"/>
                <a:gd name="T54" fmla="*/ 83 w 105"/>
                <a:gd name="T55" fmla="*/ 25 h 62"/>
                <a:gd name="T56" fmla="*/ 89 w 105"/>
                <a:gd name="T57" fmla="*/ 31 h 62"/>
                <a:gd name="T58" fmla="*/ 95 w 105"/>
                <a:gd name="T59" fmla="*/ 33 h 62"/>
                <a:gd name="T60" fmla="*/ 102 w 105"/>
                <a:gd name="T61" fmla="*/ 39 h 62"/>
                <a:gd name="T62" fmla="*/ 105 w 105"/>
                <a:gd name="T63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" h="62">
                  <a:moveTo>
                    <a:pt x="105" y="43"/>
                  </a:moveTo>
                  <a:cubicBezTo>
                    <a:pt x="103" y="44"/>
                    <a:pt x="102" y="44"/>
                    <a:pt x="101" y="45"/>
                  </a:cubicBezTo>
                  <a:cubicBezTo>
                    <a:pt x="97" y="48"/>
                    <a:pt x="95" y="51"/>
                    <a:pt x="91" y="53"/>
                  </a:cubicBezTo>
                  <a:cubicBezTo>
                    <a:pt x="88" y="55"/>
                    <a:pt x="85" y="59"/>
                    <a:pt x="82" y="58"/>
                  </a:cubicBezTo>
                  <a:cubicBezTo>
                    <a:pt x="79" y="57"/>
                    <a:pt x="84" y="54"/>
                    <a:pt x="84" y="51"/>
                  </a:cubicBezTo>
                  <a:cubicBezTo>
                    <a:pt x="84" y="49"/>
                    <a:pt x="84" y="46"/>
                    <a:pt x="81" y="45"/>
                  </a:cubicBezTo>
                  <a:cubicBezTo>
                    <a:pt x="78" y="45"/>
                    <a:pt x="75" y="48"/>
                    <a:pt x="73" y="50"/>
                  </a:cubicBezTo>
                  <a:cubicBezTo>
                    <a:pt x="70" y="51"/>
                    <a:pt x="70" y="55"/>
                    <a:pt x="68" y="55"/>
                  </a:cubicBezTo>
                  <a:cubicBezTo>
                    <a:pt x="66" y="55"/>
                    <a:pt x="69" y="51"/>
                    <a:pt x="67" y="50"/>
                  </a:cubicBezTo>
                  <a:cubicBezTo>
                    <a:pt x="65" y="48"/>
                    <a:pt x="60" y="46"/>
                    <a:pt x="58" y="49"/>
                  </a:cubicBezTo>
                  <a:cubicBezTo>
                    <a:pt x="56" y="51"/>
                    <a:pt x="63" y="54"/>
                    <a:pt x="63" y="56"/>
                  </a:cubicBezTo>
                  <a:cubicBezTo>
                    <a:pt x="63" y="59"/>
                    <a:pt x="59" y="58"/>
                    <a:pt x="57" y="59"/>
                  </a:cubicBezTo>
                  <a:cubicBezTo>
                    <a:pt x="55" y="60"/>
                    <a:pt x="52" y="60"/>
                    <a:pt x="50" y="60"/>
                  </a:cubicBezTo>
                  <a:cubicBezTo>
                    <a:pt x="48" y="60"/>
                    <a:pt x="47" y="61"/>
                    <a:pt x="44" y="59"/>
                  </a:cubicBezTo>
                  <a:cubicBezTo>
                    <a:pt x="42" y="57"/>
                    <a:pt x="38" y="51"/>
                    <a:pt x="38" y="51"/>
                  </a:cubicBezTo>
                  <a:cubicBezTo>
                    <a:pt x="38" y="52"/>
                    <a:pt x="38" y="56"/>
                    <a:pt x="36" y="56"/>
                  </a:cubicBezTo>
                  <a:cubicBezTo>
                    <a:pt x="34" y="55"/>
                    <a:pt x="34" y="51"/>
                    <a:pt x="32" y="50"/>
                  </a:cubicBezTo>
                  <a:cubicBezTo>
                    <a:pt x="30" y="49"/>
                    <a:pt x="28" y="49"/>
                    <a:pt x="28" y="50"/>
                  </a:cubicBezTo>
                  <a:cubicBezTo>
                    <a:pt x="27" y="52"/>
                    <a:pt x="30" y="55"/>
                    <a:pt x="29" y="57"/>
                  </a:cubicBezTo>
                  <a:cubicBezTo>
                    <a:pt x="29" y="59"/>
                    <a:pt x="27" y="57"/>
                    <a:pt x="24" y="57"/>
                  </a:cubicBezTo>
                  <a:cubicBezTo>
                    <a:pt x="22" y="58"/>
                    <a:pt x="19" y="62"/>
                    <a:pt x="17" y="62"/>
                  </a:cubicBezTo>
                  <a:cubicBezTo>
                    <a:pt x="14" y="62"/>
                    <a:pt x="16" y="59"/>
                    <a:pt x="16" y="57"/>
                  </a:cubicBezTo>
                  <a:cubicBezTo>
                    <a:pt x="15" y="56"/>
                    <a:pt x="16" y="53"/>
                    <a:pt x="14" y="51"/>
                  </a:cubicBezTo>
                  <a:cubicBezTo>
                    <a:pt x="12" y="50"/>
                    <a:pt x="9" y="50"/>
                    <a:pt x="7" y="51"/>
                  </a:cubicBezTo>
                  <a:cubicBezTo>
                    <a:pt x="6" y="52"/>
                    <a:pt x="6" y="54"/>
                    <a:pt x="6" y="56"/>
                  </a:cubicBezTo>
                  <a:cubicBezTo>
                    <a:pt x="5" y="55"/>
                    <a:pt x="4" y="55"/>
                    <a:pt x="4" y="54"/>
                  </a:cubicBezTo>
                  <a:cubicBezTo>
                    <a:pt x="2" y="52"/>
                    <a:pt x="2" y="51"/>
                    <a:pt x="2" y="50"/>
                  </a:cubicBezTo>
                  <a:cubicBezTo>
                    <a:pt x="1" y="48"/>
                    <a:pt x="2" y="47"/>
                    <a:pt x="2" y="45"/>
                  </a:cubicBezTo>
                  <a:cubicBezTo>
                    <a:pt x="3" y="44"/>
                    <a:pt x="3" y="43"/>
                    <a:pt x="3" y="41"/>
                  </a:cubicBezTo>
                  <a:cubicBezTo>
                    <a:pt x="3" y="40"/>
                    <a:pt x="2" y="39"/>
                    <a:pt x="1" y="38"/>
                  </a:cubicBezTo>
                  <a:cubicBezTo>
                    <a:pt x="1" y="37"/>
                    <a:pt x="0" y="35"/>
                    <a:pt x="0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2" y="30"/>
                    <a:pt x="5" y="30"/>
                    <a:pt x="5" y="30"/>
                  </a:cubicBezTo>
                  <a:cubicBezTo>
                    <a:pt x="6" y="30"/>
                    <a:pt x="7" y="29"/>
                    <a:pt x="9" y="29"/>
                  </a:cubicBezTo>
                  <a:cubicBezTo>
                    <a:pt x="11" y="29"/>
                    <a:pt x="14" y="29"/>
                    <a:pt x="14" y="29"/>
                  </a:cubicBezTo>
                  <a:cubicBezTo>
                    <a:pt x="15" y="30"/>
                    <a:pt x="16" y="30"/>
                    <a:pt x="18" y="31"/>
                  </a:cubicBezTo>
                  <a:cubicBezTo>
                    <a:pt x="19" y="32"/>
                    <a:pt x="21" y="36"/>
                    <a:pt x="23" y="36"/>
                  </a:cubicBezTo>
                  <a:cubicBezTo>
                    <a:pt x="25" y="37"/>
                    <a:pt x="24" y="34"/>
                    <a:pt x="24" y="33"/>
                  </a:cubicBezTo>
                  <a:cubicBezTo>
                    <a:pt x="24" y="32"/>
                    <a:pt x="25" y="30"/>
                    <a:pt x="25" y="29"/>
                  </a:cubicBezTo>
                  <a:cubicBezTo>
                    <a:pt x="25" y="28"/>
                    <a:pt x="24" y="27"/>
                    <a:pt x="25" y="26"/>
                  </a:cubicBezTo>
                  <a:cubicBezTo>
                    <a:pt x="26" y="25"/>
                    <a:pt x="27" y="25"/>
                    <a:pt x="29" y="24"/>
                  </a:cubicBezTo>
                  <a:cubicBezTo>
                    <a:pt x="30" y="23"/>
                    <a:pt x="32" y="22"/>
                    <a:pt x="34" y="21"/>
                  </a:cubicBezTo>
                  <a:cubicBezTo>
                    <a:pt x="35" y="19"/>
                    <a:pt x="37" y="17"/>
                    <a:pt x="38" y="15"/>
                  </a:cubicBezTo>
                  <a:cubicBezTo>
                    <a:pt x="40" y="14"/>
                    <a:pt x="41" y="15"/>
                    <a:pt x="41" y="12"/>
                  </a:cubicBezTo>
                  <a:cubicBezTo>
                    <a:pt x="42" y="10"/>
                    <a:pt x="41" y="4"/>
                    <a:pt x="43" y="2"/>
                  </a:cubicBezTo>
                  <a:cubicBezTo>
                    <a:pt x="44" y="0"/>
                    <a:pt x="45" y="4"/>
                    <a:pt x="46" y="5"/>
                  </a:cubicBezTo>
                  <a:cubicBezTo>
                    <a:pt x="48" y="5"/>
                    <a:pt x="49" y="6"/>
                    <a:pt x="50" y="7"/>
                  </a:cubicBezTo>
                  <a:cubicBezTo>
                    <a:pt x="52" y="7"/>
                    <a:pt x="53" y="7"/>
                    <a:pt x="54" y="9"/>
                  </a:cubicBezTo>
                  <a:cubicBezTo>
                    <a:pt x="54" y="11"/>
                    <a:pt x="54" y="14"/>
                    <a:pt x="54" y="16"/>
                  </a:cubicBezTo>
                  <a:cubicBezTo>
                    <a:pt x="53" y="18"/>
                    <a:pt x="52" y="20"/>
                    <a:pt x="54" y="21"/>
                  </a:cubicBezTo>
                  <a:cubicBezTo>
                    <a:pt x="55" y="22"/>
                    <a:pt x="57" y="21"/>
                    <a:pt x="59" y="21"/>
                  </a:cubicBezTo>
                  <a:cubicBezTo>
                    <a:pt x="61" y="21"/>
                    <a:pt x="62" y="21"/>
                    <a:pt x="64" y="21"/>
                  </a:cubicBezTo>
                  <a:cubicBezTo>
                    <a:pt x="66" y="21"/>
                    <a:pt x="69" y="21"/>
                    <a:pt x="71" y="21"/>
                  </a:cubicBezTo>
                  <a:cubicBezTo>
                    <a:pt x="73" y="21"/>
                    <a:pt x="74" y="21"/>
                    <a:pt x="76" y="21"/>
                  </a:cubicBezTo>
                  <a:cubicBezTo>
                    <a:pt x="77" y="21"/>
                    <a:pt x="79" y="20"/>
                    <a:pt x="80" y="21"/>
                  </a:cubicBezTo>
                  <a:cubicBezTo>
                    <a:pt x="82" y="21"/>
                    <a:pt x="82" y="23"/>
                    <a:pt x="83" y="25"/>
                  </a:cubicBezTo>
                  <a:cubicBezTo>
                    <a:pt x="84" y="26"/>
                    <a:pt x="85" y="27"/>
                    <a:pt x="86" y="28"/>
                  </a:cubicBezTo>
                  <a:cubicBezTo>
                    <a:pt x="87" y="29"/>
                    <a:pt x="88" y="30"/>
                    <a:pt x="89" y="31"/>
                  </a:cubicBezTo>
                  <a:cubicBezTo>
                    <a:pt x="90" y="32"/>
                    <a:pt x="91" y="32"/>
                    <a:pt x="92" y="32"/>
                  </a:cubicBezTo>
                  <a:cubicBezTo>
                    <a:pt x="93" y="33"/>
                    <a:pt x="94" y="32"/>
                    <a:pt x="95" y="33"/>
                  </a:cubicBezTo>
                  <a:cubicBezTo>
                    <a:pt x="96" y="34"/>
                    <a:pt x="98" y="35"/>
                    <a:pt x="99" y="36"/>
                  </a:cubicBezTo>
                  <a:cubicBezTo>
                    <a:pt x="100" y="37"/>
                    <a:pt x="101" y="38"/>
                    <a:pt x="102" y="39"/>
                  </a:cubicBezTo>
                  <a:cubicBezTo>
                    <a:pt x="102" y="40"/>
                    <a:pt x="103" y="41"/>
                    <a:pt x="104" y="42"/>
                  </a:cubicBezTo>
                  <a:cubicBezTo>
                    <a:pt x="104" y="42"/>
                    <a:pt x="104" y="43"/>
                    <a:pt x="105" y="43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6604" y="13649"/>
              <a:ext cx="810" cy="742"/>
            </a:xfrm>
            <a:custGeom>
              <a:avLst/>
              <a:gdLst>
                <a:gd name="T0" fmla="*/ 10 w 78"/>
                <a:gd name="T1" fmla="*/ 60 h 70"/>
                <a:gd name="T2" fmla="*/ 6 w 78"/>
                <a:gd name="T3" fmla="*/ 57 h 70"/>
                <a:gd name="T4" fmla="*/ 6 w 78"/>
                <a:gd name="T5" fmla="*/ 50 h 70"/>
                <a:gd name="T6" fmla="*/ 5 w 78"/>
                <a:gd name="T7" fmla="*/ 37 h 70"/>
                <a:gd name="T8" fmla="*/ 6 w 78"/>
                <a:gd name="T9" fmla="*/ 27 h 70"/>
                <a:gd name="T10" fmla="*/ 2 w 78"/>
                <a:gd name="T11" fmla="*/ 19 h 70"/>
                <a:gd name="T12" fmla="*/ 3 w 78"/>
                <a:gd name="T13" fmla="*/ 11 h 70"/>
                <a:gd name="T14" fmla="*/ 10 w 78"/>
                <a:gd name="T15" fmla="*/ 11 h 70"/>
                <a:gd name="T16" fmla="*/ 18 w 78"/>
                <a:gd name="T17" fmla="*/ 12 h 70"/>
                <a:gd name="T18" fmla="*/ 27 w 78"/>
                <a:gd name="T19" fmla="*/ 7 h 70"/>
                <a:gd name="T20" fmla="*/ 36 w 78"/>
                <a:gd name="T21" fmla="*/ 4 h 70"/>
                <a:gd name="T22" fmla="*/ 41 w 78"/>
                <a:gd name="T23" fmla="*/ 9 h 70"/>
                <a:gd name="T24" fmla="*/ 48 w 78"/>
                <a:gd name="T25" fmla="*/ 8 h 70"/>
                <a:gd name="T26" fmla="*/ 55 w 78"/>
                <a:gd name="T27" fmla="*/ 2 h 70"/>
                <a:gd name="T28" fmla="*/ 65 w 78"/>
                <a:gd name="T29" fmla="*/ 1 h 70"/>
                <a:gd name="T30" fmla="*/ 69 w 78"/>
                <a:gd name="T31" fmla="*/ 7 h 70"/>
                <a:gd name="T32" fmla="*/ 72 w 78"/>
                <a:gd name="T33" fmla="*/ 11 h 70"/>
                <a:gd name="T34" fmla="*/ 72 w 78"/>
                <a:gd name="T35" fmla="*/ 17 h 70"/>
                <a:gd name="T36" fmla="*/ 75 w 78"/>
                <a:gd name="T37" fmla="*/ 28 h 70"/>
                <a:gd name="T38" fmla="*/ 78 w 78"/>
                <a:gd name="T39" fmla="*/ 39 h 70"/>
                <a:gd name="T40" fmla="*/ 78 w 78"/>
                <a:gd name="T41" fmla="*/ 50 h 70"/>
                <a:gd name="T42" fmla="*/ 75 w 78"/>
                <a:gd name="T43" fmla="*/ 56 h 70"/>
                <a:gd name="T44" fmla="*/ 70 w 78"/>
                <a:gd name="T45" fmla="*/ 60 h 70"/>
                <a:gd name="T46" fmla="*/ 66 w 78"/>
                <a:gd name="T47" fmla="*/ 67 h 70"/>
                <a:gd name="T48" fmla="*/ 66 w 78"/>
                <a:gd name="T49" fmla="*/ 68 h 70"/>
                <a:gd name="T50" fmla="*/ 59 w 78"/>
                <a:gd name="T51" fmla="*/ 70 h 70"/>
                <a:gd name="T52" fmla="*/ 47 w 78"/>
                <a:gd name="T53" fmla="*/ 68 h 70"/>
                <a:gd name="T54" fmla="*/ 39 w 78"/>
                <a:gd name="T55" fmla="*/ 62 h 70"/>
                <a:gd name="T56" fmla="*/ 32 w 78"/>
                <a:gd name="T57" fmla="*/ 64 h 70"/>
                <a:gd name="T58" fmla="*/ 26 w 78"/>
                <a:gd name="T59" fmla="*/ 66 h 70"/>
                <a:gd name="T60" fmla="*/ 19 w 78"/>
                <a:gd name="T61" fmla="*/ 59 h 70"/>
                <a:gd name="T62" fmla="*/ 10 w 78"/>
                <a:gd name="T63" fmla="*/ 60 h 70"/>
                <a:gd name="T64" fmla="*/ 10 w 78"/>
                <a:gd name="T65" fmla="*/ 60 h 70"/>
                <a:gd name="T66" fmla="*/ 66 w 78"/>
                <a:gd name="T67" fmla="*/ 68 h 70"/>
                <a:gd name="T68" fmla="*/ 66 w 78"/>
                <a:gd name="T69" fmla="*/ 68 h 70"/>
                <a:gd name="T70" fmla="*/ 66 w 78"/>
                <a:gd name="T71" fmla="*/ 68 h 70"/>
                <a:gd name="T72" fmla="*/ 66 w 78"/>
                <a:gd name="T73" fmla="*/ 68 h 70"/>
                <a:gd name="T74" fmla="*/ 72 w 78"/>
                <a:gd name="T75" fmla="*/ 11 h 70"/>
                <a:gd name="T76" fmla="*/ 72 w 78"/>
                <a:gd name="T77" fmla="*/ 11 h 70"/>
                <a:gd name="T78" fmla="*/ 72 w 78"/>
                <a:gd name="T79" fmla="*/ 11 h 70"/>
                <a:gd name="T80" fmla="*/ 72 w 78"/>
                <a:gd name="T81" fmla="*/ 11 h 70"/>
                <a:gd name="T82" fmla="*/ 72 w 78"/>
                <a:gd name="T83" fmla="*/ 11 h 70"/>
                <a:gd name="T84" fmla="*/ 72 w 78"/>
                <a:gd name="T85" fmla="*/ 11 h 70"/>
                <a:gd name="T86" fmla="*/ 72 w 78"/>
                <a:gd name="T87" fmla="*/ 11 h 70"/>
                <a:gd name="T88" fmla="*/ 72 w 78"/>
                <a:gd name="T89" fmla="*/ 11 h 70"/>
                <a:gd name="T90" fmla="*/ 72 w 78"/>
                <a:gd name="T91" fmla="*/ 11 h 70"/>
                <a:gd name="T92" fmla="*/ 72 w 78"/>
                <a:gd name="T93" fmla="*/ 11 h 70"/>
                <a:gd name="T94" fmla="*/ 72 w 78"/>
                <a:gd name="T95" fmla="*/ 11 h 70"/>
                <a:gd name="T96" fmla="*/ 72 w 78"/>
                <a:gd name="T97" fmla="*/ 11 h 70"/>
                <a:gd name="T98" fmla="*/ 72 w 78"/>
                <a:gd name="T99" fmla="*/ 11 h 70"/>
                <a:gd name="T100" fmla="*/ 6 w 78"/>
                <a:gd name="T101" fmla="*/ 8 h 70"/>
                <a:gd name="T102" fmla="*/ 6 w 78"/>
                <a:gd name="T103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" h="70">
                  <a:moveTo>
                    <a:pt x="10" y="60"/>
                  </a:moveTo>
                  <a:cubicBezTo>
                    <a:pt x="11" y="62"/>
                    <a:pt x="11" y="62"/>
                    <a:pt x="10" y="60"/>
                  </a:cubicBezTo>
                  <a:close/>
                  <a:moveTo>
                    <a:pt x="10" y="60"/>
                  </a:moveTo>
                  <a:cubicBezTo>
                    <a:pt x="8" y="59"/>
                    <a:pt x="7" y="58"/>
                    <a:pt x="6" y="57"/>
                  </a:cubicBezTo>
                  <a:cubicBezTo>
                    <a:pt x="6" y="56"/>
                    <a:pt x="6" y="56"/>
                    <a:pt x="6" y="55"/>
                  </a:cubicBezTo>
                  <a:cubicBezTo>
                    <a:pt x="6" y="53"/>
                    <a:pt x="7" y="52"/>
                    <a:pt x="6" y="50"/>
                  </a:cubicBezTo>
                  <a:cubicBezTo>
                    <a:pt x="6" y="48"/>
                    <a:pt x="6" y="47"/>
                    <a:pt x="5" y="44"/>
                  </a:cubicBezTo>
                  <a:cubicBezTo>
                    <a:pt x="5" y="42"/>
                    <a:pt x="5" y="39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0"/>
                    <a:pt x="6" y="29"/>
                    <a:pt x="6" y="27"/>
                  </a:cubicBezTo>
                  <a:cubicBezTo>
                    <a:pt x="5" y="26"/>
                    <a:pt x="4" y="24"/>
                    <a:pt x="4" y="23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1" y="12"/>
                    <a:pt x="2" y="12"/>
                    <a:pt x="3" y="11"/>
                  </a:cubicBezTo>
                  <a:cubicBezTo>
                    <a:pt x="3" y="11"/>
                    <a:pt x="4" y="10"/>
                    <a:pt x="5" y="9"/>
                  </a:cubicBezTo>
                  <a:cubicBezTo>
                    <a:pt x="6" y="10"/>
                    <a:pt x="8" y="10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5" y="13"/>
                    <a:pt x="16" y="13"/>
                    <a:pt x="18" y="12"/>
                  </a:cubicBezTo>
                  <a:cubicBezTo>
                    <a:pt x="19" y="12"/>
                    <a:pt x="21" y="10"/>
                    <a:pt x="22" y="10"/>
                  </a:cubicBezTo>
                  <a:cubicBezTo>
                    <a:pt x="24" y="9"/>
                    <a:pt x="26" y="8"/>
                    <a:pt x="27" y="7"/>
                  </a:cubicBezTo>
                  <a:cubicBezTo>
                    <a:pt x="29" y="7"/>
                    <a:pt x="30" y="5"/>
                    <a:pt x="32" y="5"/>
                  </a:cubicBezTo>
                  <a:cubicBezTo>
                    <a:pt x="33" y="4"/>
                    <a:pt x="35" y="3"/>
                    <a:pt x="36" y="4"/>
                  </a:cubicBezTo>
                  <a:cubicBezTo>
                    <a:pt x="37" y="4"/>
                    <a:pt x="38" y="5"/>
                    <a:pt x="39" y="6"/>
                  </a:cubicBezTo>
                  <a:cubicBezTo>
                    <a:pt x="40" y="7"/>
                    <a:pt x="40" y="9"/>
                    <a:pt x="41" y="9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6" y="9"/>
                    <a:pt x="47" y="9"/>
                    <a:pt x="48" y="8"/>
                  </a:cubicBezTo>
                  <a:cubicBezTo>
                    <a:pt x="50" y="7"/>
                    <a:pt x="51" y="6"/>
                    <a:pt x="52" y="5"/>
                  </a:cubicBezTo>
                  <a:cubicBezTo>
                    <a:pt x="53" y="4"/>
                    <a:pt x="54" y="3"/>
                    <a:pt x="55" y="2"/>
                  </a:cubicBezTo>
                  <a:cubicBezTo>
                    <a:pt x="56" y="1"/>
                    <a:pt x="57" y="1"/>
                    <a:pt x="59" y="1"/>
                  </a:cubicBezTo>
                  <a:cubicBezTo>
                    <a:pt x="61" y="0"/>
                    <a:pt x="63" y="0"/>
                    <a:pt x="65" y="1"/>
                  </a:cubicBezTo>
                  <a:cubicBezTo>
                    <a:pt x="66" y="1"/>
                    <a:pt x="67" y="2"/>
                    <a:pt x="68" y="3"/>
                  </a:cubicBezTo>
                  <a:cubicBezTo>
                    <a:pt x="68" y="4"/>
                    <a:pt x="69" y="6"/>
                    <a:pt x="69" y="7"/>
                  </a:cubicBezTo>
                  <a:cubicBezTo>
                    <a:pt x="70" y="8"/>
                    <a:pt x="70" y="9"/>
                    <a:pt x="71" y="10"/>
                  </a:cubicBezTo>
                  <a:cubicBezTo>
                    <a:pt x="71" y="10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3"/>
                    <a:pt x="72" y="15"/>
                    <a:pt x="72" y="17"/>
                  </a:cubicBezTo>
                  <a:cubicBezTo>
                    <a:pt x="72" y="19"/>
                    <a:pt x="73" y="20"/>
                    <a:pt x="73" y="22"/>
                  </a:cubicBezTo>
                  <a:cubicBezTo>
                    <a:pt x="74" y="24"/>
                    <a:pt x="74" y="26"/>
                    <a:pt x="75" y="28"/>
                  </a:cubicBezTo>
                  <a:cubicBezTo>
                    <a:pt x="75" y="30"/>
                    <a:pt x="77" y="32"/>
                    <a:pt x="77" y="34"/>
                  </a:cubicBezTo>
                  <a:cubicBezTo>
                    <a:pt x="78" y="35"/>
                    <a:pt x="78" y="37"/>
                    <a:pt x="78" y="39"/>
                  </a:cubicBezTo>
                  <a:cubicBezTo>
                    <a:pt x="78" y="41"/>
                    <a:pt x="78" y="43"/>
                    <a:pt x="78" y="45"/>
                  </a:cubicBezTo>
                  <a:cubicBezTo>
                    <a:pt x="78" y="47"/>
                    <a:pt x="78" y="48"/>
                    <a:pt x="78" y="50"/>
                  </a:cubicBezTo>
                  <a:cubicBezTo>
                    <a:pt x="78" y="51"/>
                    <a:pt x="78" y="52"/>
                    <a:pt x="77" y="53"/>
                  </a:cubicBezTo>
                  <a:cubicBezTo>
                    <a:pt x="77" y="54"/>
                    <a:pt x="76" y="56"/>
                    <a:pt x="75" y="56"/>
                  </a:cubicBezTo>
                  <a:cubicBezTo>
                    <a:pt x="75" y="57"/>
                    <a:pt x="74" y="57"/>
                    <a:pt x="73" y="58"/>
                  </a:cubicBezTo>
                  <a:cubicBezTo>
                    <a:pt x="72" y="59"/>
                    <a:pt x="71" y="59"/>
                    <a:pt x="70" y="60"/>
                  </a:cubicBezTo>
                  <a:cubicBezTo>
                    <a:pt x="69" y="61"/>
                    <a:pt x="68" y="62"/>
                    <a:pt x="67" y="63"/>
                  </a:cubicBezTo>
                  <a:cubicBezTo>
                    <a:pt x="67" y="64"/>
                    <a:pt x="67" y="65"/>
                    <a:pt x="66" y="67"/>
                  </a:cubicBezTo>
                  <a:cubicBezTo>
                    <a:pt x="66" y="67"/>
                    <a:pt x="66" y="67"/>
                    <a:pt x="65" y="68"/>
                  </a:cubicBezTo>
                  <a:cubicBezTo>
                    <a:pt x="65" y="68"/>
                    <a:pt x="66" y="68"/>
                    <a:pt x="66" y="68"/>
                  </a:cubicBezTo>
                  <a:cubicBezTo>
                    <a:pt x="65" y="68"/>
                    <a:pt x="64" y="68"/>
                    <a:pt x="63" y="68"/>
                  </a:cubicBezTo>
                  <a:cubicBezTo>
                    <a:pt x="61" y="68"/>
                    <a:pt x="61" y="69"/>
                    <a:pt x="59" y="70"/>
                  </a:cubicBezTo>
                  <a:cubicBezTo>
                    <a:pt x="57" y="70"/>
                    <a:pt x="54" y="70"/>
                    <a:pt x="51" y="70"/>
                  </a:cubicBezTo>
                  <a:cubicBezTo>
                    <a:pt x="49" y="70"/>
                    <a:pt x="49" y="68"/>
                    <a:pt x="47" y="68"/>
                  </a:cubicBezTo>
                  <a:cubicBezTo>
                    <a:pt x="46" y="67"/>
                    <a:pt x="44" y="67"/>
                    <a:pt x="43" y="66"/>
                  </a:cubicBezTo>
                  <a:cubicBezTo>
                    <a:pt x="41" y="65"/>
                    <a:pt x="41" y="63"/>
                    <a:pt x="39" y="62"/>
                  </a:cubicBezTo>
                  <a:cubicBezTo>
                    <a:pt x="38" y="61"/>
                    <a:pt x="37" y="61"/>
                    <a:pt x="35" y="61"/>
                  </a:cubicBezTo>
                  <a:cubicBezTo>
                    <a:pt x="34" y="61"/>
                    <a:pt x="33" y="63"/>
                    <a:pt x="32" y="64"/>
                  </a:cubicBezTo>
                  <a:cubicBezTo>
                    <a:pt x="31" y="65"/>
                    <a:pt x="30" y="65"/>
                    <a:pt x="29" y="66"/>
                  </a:cubicBezTo>
                  <a:cubicBezTo>
                    <a:pt x="28" y="66"/>
                    <a:pt x="28" y="66"/>
                    <a:pt x="26" y="66"/>
                  </a:cubicBezTo>
                  <a:cubicBezTo>
                    <a:pt x="25" y="65"/>
                    <a:pt x="23" y="62"/>
                    <a:pt x="22" y="61"/>
                  </a:cubicBezTo>
                  <a:cubicBezTo>
                    <a:pt x="21" y="60"/>
                    <a:pt x="20" y="59"/>
                    <a:pt x="19" y="59"/>
                  </a:cubicBezTo>
                  <a:cubicBezTo>
                    <a:pt x="17" y="59"/>
                    <a:pt x="16" y="59"/>
                    <a:pt x="14" y="59"/>
                  </a:cubicBezTo>
                  <a:cubicBezTo>
                    <a:pt x="13" y="59"/>
                    <a:pt x="12" y="59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lose/>
                  <a:moveTo>
                    <a:pt x="66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lose/>
                  <a:moveTo>
                    <a:pt x="66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lose/>
                  <a:moveTo>
                    <a:pt x="66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72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8726" y="12281"/>
              <a:ext cx="1330" cy="1696"/>
            </a:xfrm>
            <a:custGeom>
              <a:avLst/>
              <a:gdLst>
                <a:gd name="T0" fmla="*/ 45 w 128"/>
                <a:gd name="T1" fmla="*/ 3 h 160"/>
                <a:gd name="T2" fmla="*/ 49 w 128"/>
                <a:gd name="T3" fmla="*/ 13 h 160"/>
                <a:gd name="T4" fmla="*/ 56 w 128"/>
                <a:gd name="T5" fmla="*/ 22 h 160"/>
                <a:gd name="T6" fmla="*/ 85 w 128"/>
                <a:gd name="T7" fmla="*/ 27 h 160"/>
                <a:gd name="T8" fmla="*/ 112 w 128"/>
                <a:gd name="T9" fmla="*/ 31 h 160"/>
                <a:gd name="T10" fmla="*/ 124 w 128"/>
                <a:gd name="T11" fmla="*/ 34 h 160"/>
                <a:gd name="T12" fmla="*/ 126 w 128"/>
                <a:gd name="T13" fmla="*/ 50 h 160"/>
                <a:gd name="T14" fmla="*/ 125 w 128"/>
                <a:gd name="T15" fmla="*/ 64 h 160"/>
                <a:gd name="T16" fmla="*/ 113 w 128"/>
                <a:gd name="T17" fmla="*/ 63 h 160"/>
                <a:gd name="T18" fmla="*/ 118 w 128"/>
                <a:gd name="T19" fmla="*/ 80 h 160"/>
                <a:gd name="T20" fmla="*/ 106 w 128"/>
                <a:gd name="T21" fmla="*/ 83 h 160"/>
                <a:gd name="T22" fmla="*/ 98 w 128"/>
                <a:gd name="T23" fmla="*/ 101 h 160"/>
                <a:gd name="T24" fmla="*/ 90 w 128"/>
                <a:gd name="T25" fmla="*/ 105 h 160"/>
                <a:gd name="T26" fmla="*/ 87 w 128"/>
                <a:gd name="T27" fmla="*/ 117 h 160"/>
                <a:gd name="T28" fmla="*/ 96 w 128"/>
                <a:gd name="T29" fmla="*/ 117 h 160"/>
                <a:gd name="T30" fmla="*/ 90 w 128"/>
                <a:gd name="T31" fmla="*/ 149 h 160"/>
                <a:gd name="T32" fmla="*/ 78 w 128"/>
                <a:gd name="T33" fmla="*/ 144 h 160"/>
                <a:gd name="T34" fmla="*/ 65 w 128"/>
                <a:gd name="T35" fmla="*/ 158 h 160"/>
                <a:gd name="T36" fmla="*/ 60 w 128"/>
                <a:gd name="T37" fmla="*/ 152 h 160"/>
                <a:gd name="T38" fmla="*/ 53 w 128"/>
                <a:gd name="T39" fmla="*/ 148 h 160"/>
                <a:gd name="T40" fmla="*/ 47 w 128"/>
                <a:gd name="T41" fmla="*/ 144 h 160"/>
                <a:gd name="T42" fmla="*/ 41 w 128"/>
                <a:gd name="T43" fmla="*/ 137 h 160"/>
                <a:gd name="T44" fmla="*/ 32 w 128"/>
                <a:gd name="T45" fmla="*/ 137 h 160"/>
                <a:gd name="T46" fmla="*/ 20 w 128"/>
                <a:gd name="T47" fmla="*/ 137 h 160"/>
                <a:gd name="T48" fmla="*/ 15 w 128"/>
                <a:gd name="T49" fmla="*/ 132 h 160"/>
                <a:gd name="T50" fmla="*/ 11 w 128"/>
                <a:gd name="T51" fmla="*/ 123 h 160"/>
                <a:gd name="T52" fmla="*/ 4 w 128"/>
                <a:gd name="T53" fmla="*/ 118 h 160"/>
                <a:gd name="T54" fmla="*/ 1 w 128"/>
                <a:gd name="T55" fmla="*/ 114 h 160"/>
                <a:gd name="T56" fmla="*/ 1 w 128"/>
                <a:gd name="T57" fmla="*/ 107 h 160"/>
                <a:gd name="T58" fmla="*/ 5 w 128"/>
                <a:gd name="T59" fmla="*/ 105 h 160"/>
                <a:gd name="T60" fmla="*/ 11 w 128"/>
                <a:gd name="T61" fmla="*/ 106 h 160"/>
                <a:gd name="T62" fmla="*/ 17 w 128"/>
                <a:gd name="T63" fmla="*/ 109 h 160"/>
                <a:gd name="T64" fmla="*/ 22 w 128"/>
                <a:gd name="T65" fmla="*/ 105 h 160"/>
                <a:gd name="T66" fmla="*/ 27 w 128"/>
                <a:gd name="T67" fmla="*/ 102 h 160"/>
                <a:gd name="T68" fmla="*/ 31 w 128"/>
                <a:gd name="T69" fmla="*/ 100 h 160"/>
                <a:gd name="T70" fmla="*/ 30 w 128"/>
                <a:gd name="T71" fmla="*/ 92 h 160"/>
                <a:gd name="T72" fmla="*/ 32 w 128"/>
                <a:gd name="T73" fmla="*/ 87 h 160"/>
                <a:gd name="T74" fmla="*/ 33 w 128"/>
                <a:gd name="T75" fmla="*/ 79 h 160"/>
                <a:gd name="T76" fmla="*/ 34 w 128"/>
                <a:gd name="T77" fmla="*/ 71 h 160"/>
                <a:gd name="T78" fmla="*/ 34 w 128"/>
                <a:gd name="T79" fmla="*/ 65 h 160"/>
                <a:gd name="T80" fmla="*/ 32 w 128"/>
                <a:gd name="T81" fmla="*/ 58 h 160"/>
                <a:gd name="T82" fmla="*/ 32 w 128"/>
                <a:gd name="T83" fmla="*/ 49 h 160"/>
                <a:gd name="T84" fmla="*/ 31 w 128"/>
                <a:gd name="T85" fmla="*/ 40 h 160"/>
                <a:gd name="T86" fmla="*/ 31 w 128"/>
                <a:gd name="T87" fmla="*/ 32 h 160"/>
                <a:gd name="T88" fmla="*/ 32 w 128"/>
                <a:gd name="T89" fmla="*/ 23 h 160"/>
                <a:gd name="T90" fmla="*/ 33 w 128"/>
                <a:gd name="T91" fmla="*/ 17 h 160"/>
                <a:gd name="T92" fmla="*/ 36 w 128"/>
                <a:gd name="T93" fmla="*/ 10 h 160"/>
                <a:gd name="T94" fmla="*/ 38 w 128"/>
                <a:gd name="T95" fmla="*/ 8 h 160"/>
                <a:gd name="T96" fmla="*/ 46 w 128"/>
                <a:gd name="T97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60">
                  <a:moveTo>
                    <a:pt x="45" y="3"/>
                  </a:moveTo>
                  <a:cubicBezTo>
                    <a:pt x="44" y="0"/>
                    <a:pt x="44" y="0"/>
                    <a:pt x="45" y="3"/>
                  </a:cubicBezTo>
                  <a:close/>
                  <a:moveTo>
                    <a:pt x="46" y="4"/>
                  </a:moveTo>
                  <a:cubicBezTo>
                    <a:pt x="47" y="8"/>
                    <a:pt x="48" y="10"/>
                    <a:pt x="49" y="13"/>
                  </a:cubicBezTo>
                  <a:cubicBezTo>
                    <a:pt x="51" y="18"/>
                    <a:pt x="52" y="10"/>
                    <a:pt x="53" y="12"/>
                  </a:cubicBezTo>
                  <a:cubicBezTo>
                    <a:pt x="55" y="14"/>
                    <a:pt x="52" y="19"/>
                    <a:pt x="56" y="22"/>
                  </a:cubicBezTo>
                  <a:cubicBezTo>
                    <a:pt x="60" y="25"/>
                    <a:pt x="67" y="24"/>
                    <a:pt x="72" y="25"/>
                  </a:cubicBezTo>
                  <a:cubicBezTo>
                    <a:pt x="77" y="25"/>
                    <a:pt x="81" y="26"/>
                    <a:pt x="85" y="27"/>
                  </a:cubicBezTo>
                  <a:cubicBezTo>
                    <a:pt x="89" y="29"/>
                    <a:pt x="92" y="32"/>
                    <a:pt x="96" y="33"/>
                  </a:cubicBezTo>
                  <a:cubicBezTo>
                    <a:pt x="101" y="34"/>
                    <a:pt x="108" y="32"/>
                    <a:pt x="112" y="31"/>
                  </a:cubicBezTo>
                  <a:cubicBezTo>
                    <a:pt x="116" y="31"/>
                    <a:pt x="117" y="31"/>
                    <a:pt x="119" y="31"/>
                  </a:cubicBezTo>
                  <a:cubicBezTo>
                    <a:pt x="121" y="32"/>
                    <a:pt x="123" y="32"/>
                    <a:pt x="124" y="34"/>
                  </a:cubicBezTo>
                  <a:cubicBezTo>
                    <a:pt x="125" y="36"/>
                    <a:pt x="125" y="40"/>
                    <a:pt x="126" y="43"/>
                  </a:cubicBezTo>
                  <a:cubicBezTo>
                    <a:pt x="126" y="45"/>
                    <a:pt x="125" y="48"/>
                    <a:pt x="126" y="50"/>
                  </a:cubicBezTo>
                  <a:cubicBezTo>
                    <a:pt x="126" y="53"/>
                    <a:pt x="128" y="57"/>
                    <a:pt x="127" y="59"/>
                  </a:cubicBezTo>
                  <a:cubicBezTo>
                    <a:pt x="127" y="61"/>
                    <a:pt x="126" y="63"/>
                    <a:pt x="125" y="64"/>
                  </a:cubicBezTo>
                  <a:cubicBezTo>
                    <a:pt x="123" y="65"/>
                    <a:pt x="122" y="65"/>
                    <a:pt x="120" y="65"/>
                  </a:cubicBezTo>
                  <a:cubicBezTo>
                    <a:pt x="118" y="65"/>
                    <a:pt x="114" y="61"/>
                    <a:pt x="113" y="63"/>
                  </a:cubicBezTo>
                  <a:cubicBezTo>
                    <a:pt x="111" y="66"/>
                    <a:pt x="113" y="71"/>
                    <a:pt x="114" y="74"/>
                  </a:cubicBezTo>
                  <a:cubicBezTo>
                    <a:pt x="115" y="77"/>
                    <a:pt x="118" y="78"/>
                    <a:pt x="118" y="80"/>
                  </a:cubicBezTo>
                  <a:cubicBezTo>
                    <a:pt x="117" y="83"/>
                    <a:pt x="114" y="81"/>
                    <a:pt x="112" y="81"/>
                  </a:cubicBezTo>
                  <a:cubicBezTo>
                    <a:pt x="110" y="82"/>
                    <a:pt x="108" y="84"/>
                    <a:pt x="106" y="83"/>
                  </a:cubicBezTo>
                  <a:cubicBezTo>
                    <a:pt x="104" y="82"/>
                    <a:pt x="103" y="73"/>
                    <a:pt x="101" y="78"/>
                  </a:cubicBezTo>
                  <a:cubicBezTo>
                    <a:pt x="99" y="83"/>
                    <a:pt x="99" y="96"/>
                    <a:pt x="98" y="101"/>
                  </a:cubicBezTo>
                  <a:cubicBezTo>
                    <a:pt x="97" y="106"/>
                    <a:pt x="98" y="105"/>
                    <a:pt x="96" y="105"/>
                  </a:cubicBezTo>
                  <a:cubicBezTo>
                    <a:pt x="95" y="106"/>
                    <a:pt x="92" y="104"/>
                    <a:pt x="90" y="105"/>
                  </a:cubicBezTo>
                  <a:cubicBezTo>
                    <a:pt x="89" y="107"/>
                    <a:pt x="91" y="109"/>
                    <a:pt x="90" y="111"/>
                  </a:cubicBezTo>
                  <a:cubicBezTo>
                    <a:pt x="90" y="113"/>
                    <a:pt x="87" y="115"/>
                    <a:pt x="87" y="117"/>
                  </a:cubicBezTo>
                  <a:cubicBezTo>
                    <a:pt x="87" y="118"/>
                    <a:pt x="90" y="118"/>
                    <a:pt x="91" y="118"/>
                  </a:cubicBezTo>
                  <a:cubicBezTo>
                    <a:pt x="93" y="118"/>
                    <a:pt x="96" y="111"/>
                    <a:pt x="96" y="117"/>
                  </a:cubicBezTo>
                  <a:cubicBezTo>
                    <a:pt x="97" y="122"/>
                    <a:pt x="95" y="140"/>
                    <a:pt x="94" y="146"/>
                  </a:cubicBezTo>
                  <a:cubicBezTo>
                    <a:pt x="93" y="151"/>
                    <a:pt x="92" y="150"/>
                    <a:pt x="90" y="149"/>
                  </a:cubicBezTo>
                  <a:cubicBezTo>
                    <a:pt x="87" y="148"/>
                    <a:pt x="87" y="143"/>
                    <a:pt x="84" y="142"/>
                  </a:cubicBezTo>
                  <a:cubicBezTo>
                    <a:pt x="82" y="141"/>
                    <a:pt x="80" y="142"/>
                    <a:pt x="78" y="144"/>
                  </a:cubicBezTo>
                  <a:cubicBezTo>
                    <a:pt x="77" y="146"/>
                    <a:pt x="80" y="148"/>
                    <a:pt x="77" y="151"/>
                  </a:cubicBezTo>
                  <a:cubicBezTo>
                    <a:pt x="76" y="152"/>
                    <a:pt x="66" y="160"/>
                    <a:pt x="65" y="158"/>
                  </a:cubicBezTo>
                  <a:cubicBezTo>
                    <a:pt x="64" y="157"/>
                    <a:pt x="63" y="156"/>
                    <a:pt x="63" y="155"/>
                  </a:cubicBezTo>
                  <a:cubicBezTo>
                    <a:pt x="62" y="154"/>
                    <a:pt x="61" y="153"/>
                    <a:pt x="60" y="152"/>
                  </a:cubicBezTo>
                  <a:cubicBezTo>
                    <a:pt x="59" y="151"/>
                    <a:pt x="57" y="150"/>
                    <a:pt x="56" y="149"/>
                  </a:cubicBezTo>
                  <a:cubicBezTo>
                    <a:pt x="55" y="148"/>
                    <a:pt x="54" y="149"/>
                    <a:pt x="53" y="148"/>
                  </a:cubicBezTo>
                  <a:cubicBezTo>
                    <a:pt x="52" y="148"/>
                    <a:pt x="51" y="148"/>
                    <a:pt x="50" y="147"/>
                  </a:cubicBezTo>
                  <a:cubicBezTo>
                    <a:pt x="49" y="146"/>
                    <a:pt x="48" y="145"/>
                    <a:pt x="47" y="144"/>
                  </a:cubicBezTo>
                  <a:cubicBezTo>
                    <a:pt x="46" y="143"/>
                    <a:pt x="45" y="142"/>
                    <a:pt x="44" y="141"/>
                  </a:cubicBezTo>
                  <a:cubicBezTo>
                    <a:pt x="43" y="139"/>
                    <a:pt x="43" y="137"/>
                    <a:pt x="41" y="137"/>
                  </a:cubicBezTo>
                  <a:cubicBezTo>
                    <a:pt x="40" y="136"/>
                    <a:pt x="38" y="137"/>
                    <a:pt x="37" y="137"/>
                  </a:cubicBezTo>
                  <a:cubicBezTo>
                    <a:pt x="35" y="137"/>
                    <a:pt x="34" y="137"/>
                    <a:pt x="32" y="137"/>
                  </a:cubicBezTo>
                  <a:cubicBezTo>
                    <a:pt x="30" y="137"/>
                    <a:pt x="27" y="137"/>
                    <a:pt x="25" y="137"/>
                  </a:cubicBezTo>
                  <a:cubicBezTo>
                    <a:pt x="23" y="137"/>
                    <a:pt x="22" y="137"/>
                    <a:pt x="20" y="137"/>
                  </a:cubicBezTo>
                  <a:cubicBezTo>
                    <a:pt x="18" y="137"/>
                    <a:pt x="16" y="138"/>
                    <a:pt x="15" y="137"/>
                  </a:cubicBezTo>
                  <a:cubicBezTo>
                    <a:pt x="13" y="136"/>
                    <a:pt x="14" y="134"/>
                    <a:pt x="15" y="132"/>
                  </a:cubicBezTo>
                  <a:cubicBezTo>
                    <a:pt x="15" y="130"/>
                    <a:pt x="15" y="127"/>
                    <a:pt x="15" y="125"/>
                  </a:cubicBezTo>
                  <a:cubicBezTo>
                    <a:pt x="14" y="123"/>
                    <a:pt x="13" y="123"/>
                    <a:pt x="11" y="123"/>
                  </a:cubicBezTo>
                  <a:cubicBezTo>
                    <a:pt x="10" y="122"/>
                    <a:pt x="9" y="121"/>
                    <a:pt x="7" y="121"/>
                  </a:cubicBezTo>
                  <a:cubicBezTo>
                    <a:pt x="6" y="120"/>
                    <a:pt x="5" y="117"/>
                    <a:pt x="4" y="118"/>
                  </a:cubicBezTo>
                  <a:cubicBezTo>
                    <a:pt x="3" y="118"/>
                    <a:pt x="3" y="118"/>
                    <a:pt x="3" y="117"/>
                  </a:cubicBezTo>
                  <a:cubicBezTo>
                    <a:pt x="2" y="116"/>
                    <a:pt x="2" y="115"/>
                    <a:pt x="1" y="114"/>
                  </a:cubicBezTo>
                  <a:cubicBezTo>
                    <a:pt x="1" y="113"/>
                    <a:pt x="1" y="111"/>
                    <a:pt x="1" y="110"/>
                  </a:cubicBezTo>
                  <a:cubicBezTo>
                    <a:pt x="1" y="109"/>
                    <a:pt x="1" y="108"/>
                    <a:pt x="1" y="107"/>
                  </a:cubicBezTo>
                  <a:cubicBezTo>
                    <a:pt x="1" y="106"/>
                    <a:pt x="0" y="106"/>
                    <a:pt x="1" y="105"/>
                  </a:cubicBezTo>
                  <a:cubicBezTo>
                    <a:pt x="2" y="105"/>
                    <a:pt x="4" y="105"/>
                    <a:pt x="5" y="105"/>
                  </a:cubicBezTo>
                  <a:cubicBezTo>
                    <a:pt x="7" y="105"/>
                    <a:pt x="7" y="105"/>
                    <a:pt x="8" y="105"/>
                  </a:cubicBezTo>
                  <a:cubicBezTo>
                    <a:pt x="9" y="105"/>
                    <a:pt x="10" y="106"/>
                    <a:pt x="11" y="106"/>
                  </a:cubicBezTo>
                  <a:cubicBezTo>
                    <a:pt x="12" y="107"/>
                    <a:pt x="13" y="107"/>
                    <a:pt x="14" y="107"/>
                  </a:cubicBezTo>
                  <a:cubicBezTo>
                    <a:pt x="15" y="108"/>
                    <a:pt x="16" y="109"/>
                    <a:pt x="17" y="109"/>
                  </a:cubicBezTo>
                  <a:cubicBezTo>
                    <a:pt x="18" y="108"/>
                    <a:pt x="19" y="107"/>
                    <a:pt x="20" y="107"/>
                  </a:cubicBezTo>
                  <a:cubicBezTo>
                    <a:pt x="20" y="106"/>
                    <a:pt x="21" y="106"/>
                    <a:pt x="22" y="105"/>
                  </a:cubicBezTo>
                  <a:cubicBezTo>
                    <a:pt x="23" y="105"/>
                    <a:pt x="24" y="105"/>
                    <a:pt x="24" y="104"/>
                  </a:cubicBezTo>
                  <a:cubicBezTo>
                    <a:pt x="25" y="104"/>
                    <a:pt x="26" y="103"/>
                    <a:pt x="27" y="102"/>
                  </a:cubicBezTo>
                  <a:cubicBezTo>
                    <a:pt x="28" y="102"/>
                    <a:pt x="28" y="102"/>
                    <a:pt x="29" y="101"/>
                  </a:cubicBezTo>
                  <a:cubicBezTo>
                    <a:pt x="30" y="101"/>
                    <a:pt x="31" y="101"/>
                    <a:pt x="31" y="100"/>
                  </a:cubicBezTo>
                  <a:cubicBezTo>
                    <a:pt x="32" y="99"/>
                    <a:pt x="32" y="97"/>
                    <a:pt x="31" y="96"/>
                  </a:cubicBezTo>
                  <a:cubicBezTo>
                    <a:pt x="31" y="94"/>
                    <a:pt x="30" y="93"/>
                    <a:pt x="30" y="92"/>
                  </a:cubicBezTo>
                  <a:cubicBezTo>
                    <a:pt x="30" y="91"/>
                    <a:pt x="31" y="90"/>
                    <a:pt x="32" y="90"/>
                  </a:cubicBezTo>
                  <a:cubicBezTo>
                    <a:pt x="32" y="89"/>
                    <a:pt x="32" y="88"/>
                    <a:pt x="32" y="87"/>
                  </a:cubicBezTo>
                  <a:cubicBezTo>
                    <a:pt x="32" y="86"/>
                    <a:pt x="32" y="84"/>
                    <a:pt x="33" y="82"/>
                  </a:cubicBezTo>
                  <a:cubicBezTo>
                    <a:pt x="33" y="81"/>
                    <a:pt x="33" y="80"/>
                    <a:pt x="33" y="79"/>
                  </a:cubicBezTo>
                  <a:cubicBezTo>
                    <a:pt x="33" y="77"/>
                    <a:pt x="33" y="77"/>
                    <a:pt x="33" y="75"/>
                  </a:cubicBezTo>
                  <a:cubicBezTo>
                    <a:pt x="33" y="74"/>
                    <a:pt x="34" y="72"/>
                    <a:pt x="34" y="71"/>
                  </a:cubicBezTo>
                  <a:cubicBezTo>
                    <a:pt x="34" y="70"/>
                    <a:pt x="34" y="70"/>
                    <a:pt x="34" y="69"/>
                  </a:cubicBezTo>
                  <a:cubicBezTo>
                    <a:pt x="34" y="68"/>
                    <a:pt x="34" y="66"/>
                    <a:pt x="34" y="65"/>
                  </a:cubicBezTo>
                  <a:cubicBezTo>
                    <a:pt x="33" y="63"/>
                    <a:pt x="34" y="62"/>
                    <a:pt x="33" y="61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2" y="57"/>
                    <a:pt x="32" y="55"/>
                    <a:pt x="32" y="54"/>
                  </a:cubicBezTo>
                  <a:cubicBezTo>
                    <a:pt x="32" y="52"/>
                    <a:pt x="32" y="51"/>
                    <a:pt x="32" y="49"/>
                  </a:cubicBezTo>
                  <a:cubicBezTo>
                    <a:pt x="31" y="48"/>
                    <a:pt x="30" y="47"/>
                    <a:pt x="30" y="45"/>
                  </a:cubicBezTo>
                  <a:cubicBezTo>
                    <a:pt x="30" y="43"/>
                    <a:pt x="30" y="42"/>
                    <a:pt x="31" y="40"/>
                  </a:cubicBezTo>
                  <a:cubicBezTo>
                    <a:pt x="31" y="38"/>
                    <a:pt x="31" y="36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0"/>
                    <a:pt x="31" y="28"/>
                    <a:pt x="31" y="27"/>
                  </a:cubicBezTo>
                  <a:cubicBezTo>
                    <a:pt x="31" y="25"/>
                    <a:pt x="32" y="24"/>
                    <a:pt x="32" y="23"/>
                  </a:cubicBezTo>
                  <a:cubicBezTo>
                    <a:pt x="32" y="22"/>
                    <a:pt x="31" y="21"/>
                    <a:pt x="32" y="20"/>
                  </a:cubicBezTo>
                  <a:cubicBezTo>
                    <a:pt x="32" y="19"/>
                    <a:pt x="32" y="18"/>
                    <a:pt x="33" y="17"/>
                  </a:cubicBezTo>
                  <a:cubicBezTo>
                    <a:pt x="33" y="16"/>
                    <a:pt x="34" y="15"/>
                    <a:pt x="35" y="14"/>
                  </a:cubicBezTo>
                  <a:cubicBezTo>
                    <a:pt x="35" y="13"/>
                    <a:pt x="36" y="12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2"/>
                    <a:pt x="38" y="9"/>
                    <a:pt x="38" y="8"/>
                  </a:cubicBezTo>
                  <a:cubicBezTo>
                    <a:pt x="39" y="7"/>
                    <a:pt x="40" y="6"/>
                    <a:pt x="41" y="5"/>
                  </a:cubicBezTo>
                  <a:cubicBezTo>
                    <a:pt x="43" y="4"/>
                    <a:pt x="43" y="5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7779" y="12153"/>
              <a:ext cx="1320" cy="1750"/>
            </a:xfrm>
            <a:custGeom>
              <a:avLst/>
              <a:gdLst>
                <a:gd name="T0" fmla="*/ 70 w 127"/>
                <a:gd name="T1" fmla="*/ 159 h 165"/>
                <a:gd name="T2" fmla="*/ 77 w 127"/>
                <a:gd name="T3" fmla="*/ 157 h 165"/>
                <a:gd name="T4" fmla="*/ 86 w 127"/>
                <a:gd name="T5" fmla="*/ 149 h 165"/>
                <a:gd name="T6" fmla="*/ 95 w 127"/>
                <a:gd name="T7" fmla="*/ 130 h 165"/>
                <a:gd name="T8" fmla="*/ 94 w 127"/>
                <a:gd name="T9" fmla="*/ 129 h 165"/>
                <a:gd name="T10" fmla="*/ 92 w 127"/>
                <a:gd name="T11" fmla="*/ 119 h 165"/>
                <a:gd name="T12" fmla="*/ 99 w 127"/>
                <a:gd name="T13" fmla="*/ 117 h 165"/>
                <a:gd name="T14" fmla="*/ 108 w 127"/>
                <a:gd name="T15" fmla="*/ 121 h 165"/>
                <a:gd name="T16" fmla="*/ 115 w 127"/>
                <a:gd name="T17" fmla="*/ 116 h 165"/>
                <a:gd name="T18" fmla="*/ 122 w 127"/>
                <a:gd name="T19" fmla="*/ 112 h 165"/>
                <a:gd name="T20" fmla="*/ 123 w 127"/>
                <a:gd name="T21" fmla="*/ 102 h 165"/>
                <a:gd name="T22" fmla="*/ 124 w 127"/>
                <a:gd name="T23" fmla="*/ 91 h 165"/>
                <a:gd name="T24" fmla="*/ 125 w 127"/>
                <a:gd name="T25" fmla="*/ 81 h 165"/>
                <a:gd name="T26" fmla="*/ 123 w 127"/>
                <a:gd name="T27" fmla="*/ 70 h 165"/>
                <a:gd name="T28" fmla="*/ 121 w 127"/>
                <a:gd name="T29" fmla="*/ 57 h 165"/>
                <a:gd name="T30" fmla="*/ 122 w 127"/>
                <a:gd name="T31" fmla="*/ 44 h 165"/>
                <a:gd name="T32" fmla="*/ 123 w 127"/>
                <a:gd name="T33" fmla="*/ 32 h 165"/>
                <a:gd name="T34" fmla="*/ 127 w 127"/>
                <a:gd name="T35" fmla="*/ 22 h 165"/>
                <a:gd name="T36" fmla="*/ 109 w 127"/>
                <a:gd name="T37" fmla="*/ 17 h 165"/>
                <a:gd name="T38" fmla="*/ 89 w 127"/>
                <a:gd name="T39" fmla="*/ 16 h 165"/>
                <a:gd name="T40" fmla="*/ 79 w 127"/>
                <a:gd name="T41" fmla="*/ 8 h 165"/>
                <a:gd name="T42" fmla="*/ 66 w 127"/>
                <a:gd name="T43" fmla="*/ 2 h 165"/>
                <a:gd name="T44" fmla="*/ 60 w 127"/>
                <a:gd name="T45" fmla="*/ 8 h 165"/>
                <a:gd name="T46" fmla="*/ 42 w 127"/>
                <a:gd name="T47" fmla="*/ 8 h 165"/>
                <a:gd name="T48" fmla="*/ 37 w 127"/>
                <a:gd name="T49" fmla="*/ 22 h 165"/>
                <a:gd name="T50" fmla="*/ 34 w 127"/>
                <a:gd name="T51" fmla="*/ 36 h 165"/>
                <a:gd name="T52" fmla="*/ 16 w 127"/>
                <a:gd name="T53" fmla="*/ 48 h 165"/>
                <a:gd name="T54" fmla="*/ 5 w 127"/>
                <a:gd name="T55" fmla="*/ 47 h 165"/>
                <a:gd name="T56" fmla="*/ 8 w 127"/>
                <a:gd name="T57" fmla="*/ 61 h 165"/>
                <a:gd name="T58" fmla="*/ 6 w 127"/>
                <a:gd name="T59" fmla="*/ 71 h 165"/>
                <a:gd name="T60" fmla="*/ 0 w 127"/>
                <a:gd name="T61" fmla="*/ 68 h 165"/>
                <a:gd name="T62" fmla="*/ 5 w 127"/>
                <a:gd name="T63" fmla="*/ 78 h 165"/>
                <a:gd name="T64" fmla="*/ 16 w 127"/>
                <a:gd name="T65" fmla="*/ 89 h 165"/>
                <a:gd name="T66" fmla="*/ 24 w 127"/>
                <a:gd name="T67" fmla="*/ 102 h 165"/>
                <a:gd name="T68" fmla="*/ 34 w 127"/>
                <a:gd name="T69" fmla="*/ 114 h 165"/>
                <a:gd name="T70" fmla="*/ 40 w 127"/>
                <a:gd name="T71" fmla="*/ 124 h 165"/>
                <a:gd name="T72" fmla="*/ 42 w 127"/>
                <a:gd name="T73" fmla="*/ 133 h 165"/>
                <a:gd name="T74" fmla="*/ 54 w 127"/>
                <a:gd name="T75" fmla="*/ 134 h 165"/>
                <a:gd name="T76" fmla="*/ 57 w 127"/>
                <a:gd name="T77" fmla="*/ 148 h 165"/>
                <a:gd name="T78" fmla="*/ 70 w 127"/>
                <a:gd name="T79" fmla="*/ 158 h 165"/>
                <a:gd name="T80" fmla="*/ 106 w 127"/>
                <a:gd name="T81" fmla="*/ 137 h 165"/>
                <a:gd name="T82" fmla="*/ 106 w 127"/>
                <a:gd name="T83" fmla="*/ 137 h 165"/>
                <a:gd name="T84" fmla="*/ 106 w 127"/>
                <a:gd name="T85" fmla="*/ 137 h 165"/>
                <a:gd name="T86" fmla="*/ 106 w 127"/>
                <a:gd name="T87" fmla="*/ 138 h 165"/>
                <a:gd name="T88" fmla="*/ 106 w 127"/>
                <a:gd name="T89" fmla="*/ 138 h 165"/>
                <a:gd name="T90" fmla="*/ 106 w 127"/>
                <a:gd name="T91" fmla="*/ 138 h 165"/>
                <a:gd name="T92" fmla="*/ 106 w 127"/>
                <a:gd name="T93" fmla="*/ 138 h 165"/>
                <a:gd name="T94" fmla="*/ 106 w 127"/>
                <a:gd name="T95" fmla="*/ 138 h 165"/>
                <a:gd name="T96" fmla="*/ 106 w 127"/>
                <a:gd name="T97" fmla="*/ 13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65">
                  <a:moveTo>
                    <a:pt x="70" y="158"/>
                  </a:moveTo>
                  <a:lnTo>
                    <a:pt x="70" y="159"/>
                  </a:lnTo>
                  <a:cubicBezTo>
                    <a:pt x="70" y="159"/>
                    <a:pt x="70" y="159"/>
                    <a:pt x="70" y="159"/>
                  </a:cubicBezTo>
                  <a:cubicBezTo>
                    <a:pt x="71" y="160"/>
                    <a:pt x="73" y="164"/>
                    <a:pt x="75" y="164"/>
                  </a:cubicBezTo>
                  <a:cubicBezTo>
                    <a:pt x="77" y="165"/>
                    <a:pt x="76" y="162"/>
                    <a:pt x="76" y="161"/>
                  </a:cubicBezTo>
                  <a:cubicBezTo>
                    <a:pt x="76" y="160"/>
                    <a:pt x="77" y="158"/>
                    <a:pt x="77" y="157"/>
                  </a:cubicBezTo>
                  <a:cubicBezTo>
                    <a:pt x="77" y="156"/>
                    <a:pt x="76" y="155"/>
                    <a:pt x="77" y="154"/>
                  </a:cubicBezTo>
                  <a:cubicBezTo>
                    <a:pt x="78" y="153"/>
                    <a:pt x="79" y="153"/>
                    <a:pt x="81" y="152"/>
                  </a:cubicBezTo>
                  <a:cubicBezTo>
                    <a:pt x="82" y="151"/>
                    <a:pt x="84" y="150"/>
                    <a:pt x="86" y="149"/>
                  </a:cubicBezTo>
                  <a:cubicBezTo>
                    <a:pt x="87" y="147"/>
                    <a:pt x="89" y="145"/>
                    <a:pt x="90" y="143"/>
                  </a:cubicBezTo>
                  <a:cubicBezTo>
                    <a:pt x="92" y="142"/>
                    <a:pt x="93" y="143"/>
                    <a:pt x="93" y="140"/>
                  </a:cubicBezTo>
                  <a:cubicBezTo>
                    <a:pt x="94" y="138"/>
                    <a:pt x="93" y="132"/>
                    <a:pt x="95" y="130"/>
                  </a:cubicBezTo>
                  <a:cubicBezTo>
                    <a:pt x="95" y="130"/>
                    <a:pt x="95" y="130"/>
                    <a:pt x="95" y="130"/>
                  </a:cubicBezTo>
                  <a:lnTo>
                    <a:pt x="95" y="130"/>
                  </a:lnTo>
                  <a:cubicBezTo>
                    <a:pt x="94" y="130"/>
                    <a:pt x="94" y="130"/>
                    <a:pt x="94" y="129"/>
                  </a:cubicBezTo>
                  <a:cubicBezTo>
                    <a:pt x="93" y="128"/>
                    <a:pt x="93" y="127"/>
                    <a:pt x="92" y="126"/>
                  </a:cubicBezTo>
                  <a:cubicBezTo>
                    <a:pt x="92" y="125"/>
                    <a:pt x="92" y="123"/>
                    <a:pt x="92" y="122"/>
                  </a:cubicBezTo>
                  <a:cubicBezTo>
                    <a:pt x="92" y="121"/>
                    <a:pt x="92" y="120"/>
                    <a:pt x="92" y="119"/>
                  </a:cubicBezTo>
                  <a:cubicBezTo>
                    <a:pt x="92" y="118"/>
                    <a:pt x="91" y="118"/>
                    <a:pt x="92" y="117"/>
                  </a:cubicBezTo>
                  <a:cubicBezTo>
                    <a:pt x="93" y="117"/>
                    <a:pt x="95" y="117"/>
                    <a:pt x="96" y="117"/>
                  </a:cubicBezTo>
                  <a:cubicBezTo>
                    <a:pt x="98" y="117"/>
                    <a:pt x="98" y="117"/>
                    <a:pt x="99" y="117"/>
                  </a:cubicBezTo>
                  <a:cubicBezTo>
                    <a:pt x="100" y="117"/>
                    <a:pt x="101" y="118"/>
                    <a:pt x="102" y="118"/>
                  </a:cubicBezTo>
                  <a:cubicBezTo>
                    <a:pt x="103" y="119"/>
                    <a:pt x="104" y="119"/>
                    <a:pt x="105" y="119"/>
                  </a:cubicBezTo>
                  <a:cubicBezTo>
                    <a:pt x="106" y="120"/>
                    <a:pt x="107" y="121"/>
                    <a:pt x="108" y="121"/>
                  </a:cubicBezTo>
                  <a:cubicBezTo>
                    <a:pt x="109" y="120"/>
                    <a:pt x="110" y="119"/>
                    <a:pt x="111" y="119"/>
                  </a:cubicBezTo>
                  <a:cubicBezTo>
                    <a:pt x="111" y="118"/>
                    <a:pt x="112" y="118"/>
                    <a:pt x="113" y="117"/>
                  </a:cubicBezTo>
                  <a:cubicBezTo>
                    <a:pt x="114" y="117"/>
                    <a:pt x="115" y="117"/>
                    <a:pt x="115" y="116"/>
                  </a:cubicBezTo>
                  <a:cubicBezTo>
                    <a:pt x="116" y="116"/>
                    <a:pt x="117" y="115"/>
                    <a:pt x="118" y="114"/>
                  </a:cubicBezTo>
                  <a:cubicBezTo>
                    <a:pt x="119" y="114"/>
                    <a:pt x="119" y="114"/>
                    <a:pt x="120" y="113"/>
                  </a:cubicBezTo>
                  <a:cubicBezTo>
                    <a:pt x="121" y="113"/>
                    <a:pt x="122" y="113"/>
                    <a:pt x="122" y="112"/>
                  </a:cubicBezTo>
                  <a:cubicBezTo>
                    <a:pt x="123" y="111"/>
                    <a:pt x="123" y="109"/>
                    <a:pt x="122" y="108"/>
                  </a:cubicBezTo>
                  <a:cubicBezTo>
                    <a:pt x="122" y="106"/>
                    <a:pt x="121" y="105"/>
                    <a:pt x="121" y="104"/>
                  </a:cubicBezTo>
                  <a:cubicBezTo>
                    <a:pt x="121" y="103"/>
                    <a:pt x="122" y="102"/>
                    <a:pt x="123" y="102"/>
                  </a:cubicBezTo>
                  <a:cubicBezTo>
                    <a:pt x="123" y="101"/>
                    <a:pt x="123" y="100"/>
                    <a:pt x="123" y="99"/>
                  </a:cubicBezTo>
                  <a:cubicBezTo>
                    <a:pt x="123" y="98"/>
                    <a:pt x="123" y="96"/>
                    <a:pt x="124" y="94"/>
                  </a:cubicBezTo>
                  <a:cubicBezTo>
                    <a:pt x="124" y="93"/>
                    <a:pt x="124" y="92"/>
                    <a:pt x="124" y="91"/>
                  </a:cubicBezTo>
                  <a:cubicBezTo>
                    <a:pt x="124" y="89"/>
                    <a:pt x="124" y="89"/>
                    <a:pt x="124" y="87"/>
                  </a:cubicBezTo>
                  <a:cubicBezTo>
                    <a:pt x="124" y="86"/>
                    <a:pt x="125" y="84"/>
                    <a:pt x="125" y="83"/>
                  </a:cubicBezTo>
                  <a:cubicBezTo>
                    <a:pt x="125" y="82"/>
                    <a:pt x="125" y="82"/>
                    <a:pt x="125" y="81"/>
                  </a:cubicBezTo>
                  <a:cubicBezTo>
                    <a:pt x="125" y="80"/>
                    <a:pt x="125" y="78"/>
                    <a:pt x="125" y="77"/>
                  </a:cubicBezTo>
                  <a:cubicBezTo>
                    <a:pt x="124" y="75"/>
                    <a:pt x="125" y="74"/>
                    <a:pt x="124" y="73"/>
                  </a:cubicBezTo>
                  <a:cubicBezTo>
                    <a:pt x="124" y="72"/>
                    <a:pt x="123" y="71"/>
                    <a:pt x="123" y="70"/>
                  </a:cubicBezTo>
                  <a:cubicBezTo>
                    <a:pt x="123" y="69"/>
                    <a:pt x="123" y="67"/>
                    <a:pt x="123" y="66"/>
                  </a:cubicBezTo>
                  <a:cubicBezTo>
                    <a:pt x="123" y="64"/>
                    <a:pt x="123" y="63"/>
                    <a:pt x="123" y="61"/>
                  </a:cubicBezTo>
                  <a:cubicBezTo>
                    <a:pt x="122" y="60"/>
                    <a:pt x="121" y="59"/>
                    <a:pt x="121" y="57"/>
                  </a:cubicBezTo>
                  <a:cubicBezTo>
                    <a:pt x="121" y="55"/>
                    <a:pt x="121" y="54"/>
                    <a:pt x="122" y="52"/>
                  </a:cubicBezTo>
                  <a:cubicBezTo>
                    <a:pt x="122" y="50"/>
                    <a:pt x="122" y="48"/>
                    <a:pt x="122" y="47"/>
                  </a:cubicBezTo>
                  <a:cubicBezTo>
                    <a:pt x="122" y="46"/>
                    <a:pt x="122" y="45"/>
                    <a:pt x="122" y="44"/>
                  </a:cubicBezTo>
                  <a:cubicBezTo>
                    <a:pt x="122" y="42"/>
                    <a:pt x="122" y="40"/>
                    <a:pt x="122" y="39"/>
                  </a:cubicBezTo>
                  <a:cubicBezTo>
                    <a:pt x="122" y="37"/>
                    <a:pt x="123" y="36"/>
                    <a:pt x="123" y="35"/>
                  </a:cubicBezTo>
                  <a:cubicBezTo>
                    <a:pt x="123" y="34"/>
                    <a:pt x="122" y="33"/>
                    <a:pt x="123" y="32"/>
                  </a:cubicBezTo>
                  <a:cubicBezTo>
                    <a:pt x="123" y="31"/>
                    <a:pt x="123" y="30"/>
                    <a:pt x="124" y="29"/>
                  </a:cubicBezTo>
                  <a:cubicBezTo>
                    <a:pt x="124" y="28"/>
                    <a:pt x="125" y="27"/>
                    <a:pt x="126" y="26"/>
                  </a:cubicBezTo>
                  <a:cubicBezTo>
                    <a:pt x="126" y="24"/>
                    <a:pt x="127" y="24"/>
                    <a:pt x="127" y="22"/>
                  </a:cubicBezTo>
                  <a:cubicBezTo>
                    <a:pt x="125" y="21"/>
                    <a:pt x="124" y="18"/>
                    <a:pt x="122" y="17"/>
                  </a:cubicBezTo>
                  <a:cubicBezTo>
                    <a:pt x="120" y="16"/>
                    <a:pt x="119" y="17"/>
                    <a:pt x="117" y="17"/>
                  </a:cubicBezTo>
                  <a:cubicBezTo>
                    <a:pt x="115" y="17"/>
                    <a:pt x="112" y="17"/>
                    <a:pt x="109" y="17"/>
                  </a:cubicBezTo>
                  <a:cubicBezTo>
                    <a:pt x="107" y="17"/>
                    <a:pt x="103" y="17"/>
                    <a:pt x="100" y="17"/>
                  </a:cubicBezTo>
                  <a:cubicBezTo>
                    <a:pt x="98" y="17"/>
                    <a:pt x="96" y="17"/>
                    <a:pt x="94" y="17"/>
                  </a:cubicBezTo>
                  <a:cubicBezTo>
                    <a:pt x="92" y="17"/>
                    <a:pt x="90" y="17"/>
                    <a:pt x="89" y="16"/>
                  </a:cubicBezTo>
                  <a:cubicBezTo>
                    <a:pt x="87" y="16"/>
                    <a:pt x="86" y="15"/>
                    <a:pt x="85" y="14"/>
                  </a:cubicBezTo>
                  <a:cubicBezTo>
                    <a:pt x="84" y="13"/>
                    <a:pt x="83" y="12"/>
                    <a:pt x="82" y="11"/>
                  </a:cubicBezTo>
                  <a:cubicBezTo>
                    <a:pt x="81" y="11"/>
                    <a:pt x="80" y="9"/>
                    <a:pt x="79" y="8"/>
                  </a:cubicBezTo>
                  <a:cubicBezTo>
                    <a:pt x="79" y="7"/>
                    <a:pt x="78" y="7"/>
                    <a:pt x="77" y="6"/>
                  </a:cubicBezTo>
                  <a:cubicBezTo>
                    <a:pt x="76" y="5"/>
                    <a:pt x="74" y="4"/>
                    <a:pt x="72" y="4"/>
                  </a:cubicBezTo>
                  <a:cubicBezTo>
                    <a:pt x="70" y="3"/>
                    <a:pt x="68" y="2"/>
                    <a:pt x="66" y="2"/>
                  </a:cubicBezTo>
                  <a:cubicBezTo>
                    <a:pt x="65" y="2"/>
                    <a:pt x="64" y="0"/>
                    <a:pt x="63" y="1"/>
                  </a:cubicBezTo>
                  <a:cubicBezTo>
                    <a:pt x="62" y="2"/>
                    <a:pt x="62" y="4"/>
                    <a:pt x="61" y="5"/>
                  </a:cubicBezTo>
                  <a:cubicBezTo>
                    <a:pt x="61" y="6"/>
                    <a:pt x="62" y="7"/>
                    <a:pt x="60" y="8"/>
                  </a:cubicBezTo>
                  <a:cubicBezTo>
                    <a:pt x="59" y="9"/>
                    <a:pt x="56" y="8"/>
                    <a:pt x="54" y="8"/>
                  </a:cubicBezTo>
                  <a:cubicBezTo>
                    <a:pt x="52" y="8"/>
                    <a:pt x="50" y="8"/>
                    <a:pt x="48" y="8"/>
                  </a:cubicBezTo>
                  <a:cubicBezTo>
                    <a:pt x="46" y="8"/>
                    <a:pt x="44" y="8"/>
                    <a:pt x="42" y="8"/>
                  </a:cubicBezTo>
                  <a:cubicBezTo>
                    <a:pt x="41" y="8"/>
                    <a:pt x="39" y="6"/>
                    <a:pt x="38" y="8"/>
                  </a:cubicBezTo>
                  <a:cubicBezTo>
                    <a:pt x="37" y="10"/>
                    <a:pt x="39" y="13"/>
                    <a:pt x="39" y="15"/>
                  </a:cubicBezTo>
                  <a:cubicBezTo>
                    <a:pt x="39" y="18"/>
                    <a:pt x="38" y="20"/>
                    <a:pt x="37" y="22"/>
                  </a:cubicBezTo>
                  <a:cubicBezTo>
                    <a:pt x="37" y="24"/>
                    <a:pt x="38" y="26"/>
                    <a:pt x="38" y="28"/>
                  </a:cubicBezTo>
                  <a:cubicBezTo>
                    <a:pt x="38" y="30"/>
                    <a:pt x="38" y="31"/>
                    <a:pt x="38" y="33"/>
                  </a:cubicBezTo>
                  <a:cubicBezTo>
                    <a:pt x="37" y="35"/>
                    <a:pt x="36" y="35"/>
                    <a:pt x="34" y="36"/>
                  </a:cubicBezTo>
                  <a:cubicBezTo>
                    <a:pt x="33" y="38"/>
                    <a:pt x="31" y="39"/>
                    <a:pt x="29" y="41"/>
                  </a:cubicBezTo>
                  <a:cubicBezTo>
                    <a:pt x="27" y="42"/>
                    <a:pt x="26" y="42"/>
                    <a:pt x="24" y="43"/>
                  </a:cubicBezTo>
                  <a:cubicBezTo>
                    <a:pt x="22" y="44"/>
                    <a:pt x="18" y="47"/>
                    <a:pt x="16" y="48"/>
                  </a:cubicBezTo>
                  <a:cubicBezTo>
                    <a:pt x="14" y="49"/>
                    <a:pt x="13" y="47"/>
                    <a:pt x="11" y="47"/>
                  </a:cubicBezTo>
                  <a:cubicBezTo>
                    <a:pt x="9" y="47"/>
                    <a:pt x="1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8"/>
                    <a:pt x="6" y="48"/>
                    <a:pt x="6" y="49"/>
                  </a:cubicBezTo>
                  <a:cubicBezTo>
                    <a:pt x="7" y="51"/>
                    <a:pt x="7" y="53"/>
                    <a:pt x="8" y="55"/>
                  </a:cubicBezTo>
                  <a:cubicBezTo>
                    <a:pt x="8" y="57"/>
                    <a:pt x="8" y="59"/>
                    <a:pt x="8" y="61"/>
                  </a:cubicBezTo>
                  <a:cubicBezTo>
                    <a:pt x="8" y="63"/>
                    <a:pt x="8" y="65"/>
                    <a:pt x="8" y="66"/>
                  </a:cubicBezTo>
                  <a:cubicBezTo>
                    <a:pt x="8" y="68"/>
                    <a:pt x="9" y="69"/>
                    <a:pt x="8" y="70"/>
                  </a:cubicBezTo>
                  <a:cubicBezTo>
                    <a:pt x="8" y="71"/>
                    <a:pt x="7" y="71"/>
                    <a:pt x="6" y="71"/>
                  </a:cubicBezTo>
                  <a:cubicBezTo>
                    <a:pt x="6" y="71"/>
                    <a:pt x="5" y="70"/>
                    <a:pt x="4" y="69"/>
                  </a:cubicBezTo>
                  <a:cubicBezTo>
                    <a:pt x="4" y="69"/>
                    <a:pt x="3" y="68"/>
                    <a:pt x="2" y="68"/>
                  </a:cubicBezTo>
                  <a:cubicBezTo>
                    <a:pt x="1" y="68"/>
                    <a:pt x="0" y="68"/>
                    <a:pt x="0" y="68"/>
                  </a:cubicBezTo>
                  <a:cubicBezTo>
                    <a:pt x="1" y="68"/>
                    <a:pt x="1" y="69"/>
                    <a:pt x="2" y="70"/>
                  </a:cubicBezTo>
                  <a:cubicBezTo>
                    <a:pt x="2" y="71"/>
                    <a:pt x="2" y="74"/>
                    <a:pt x="2" y="75"/>
                  </a:cubicBezTo>
                  <a:cubicBezTo>
                    <a:pt x="3" y="77"/>
                    <a:pt x="4" y="77"/>
                    <a:pt x="5" y="78"/>
                  </a:cubicBezTo>
                  <a:cubicBezTo>
                    <a:pt x="6" y="79"/>
                    <a:pt x="8" y="80"/>
                    <a:pt x="10" y="81"/>
                  </a:cubicBezTo>
                  <a:cubicBezTo>
                    <a:pt x="11" y="82"/>
                    <a:pt x="11" y="83"/>
                    <a:pt x="12" y="85"/>
                  </a:cubicBezTo>
                  <a:cubicBezTo>
                    <a:pt x="13" y="86"/>
                    <a:pt x="15" y="87"/>
                    <a:pt x="16" y="89"/>
                  </a:cubicBezTo>
                  <a:cubicBezTo>
                    <a:pt x="17" y="90"/>
                    <a:pt x="18" y="91"/>
                    <a:pt x="19" y="93"/>
                  </a:cubicBezTo>
                  <a:cubicBezTo>
                    <a:pt x="20" y="94"/>
                    <a:pt x="20" y="96"/>
                    <a:pt x="21" y="98"/>
                  </a:cubicBezTo>
                  <a:cubicBezTo>
                    <a:pt x="22" y="100"/>
                    <a:pt x="24" y="101"/>
                    <a:pt x="24" y="102"/>
                  </a:cubicBezTo>
                  <a:cubicBezTo>
                    <a:pt x="25" y="103"/>
                    <a:pt x="27" y="106"/>
                    <a:pt x="27" y="107"/>
                  </a:cubicBezTo>
                  <a:cubicBezTo>
                    <a:pt x="28" y="109"/>
                    <a:pt x="29" y="112"/>
                    <a:pt x="30" y="112"/>
                  </a:cubicBezTo>
                  <a:cubicBezTo>
                    <a:pt x="31" y="112"/>
                    <a:pt x="32" y="113"/>
                    <a:pt x="34" y="114"/>
                  </a:cubicBezTo>
                  <a:cubicBezTo>
                    <a:pt x="35" y="115"/>
                    <a:pt x="37" y="116"/>
                    <a:pt x="38" y="117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1" y="121"/>
                    <a:pt x="40" y="123"/>
                    <a:pt x="40" y="124"/>
                  </a:cubicBezTo>
                  <a:cubicBezTo>
                    <a:pt x="40" y="126"/>
                    <a:pt x="40" y="127"/>
                    <a:pt x="40" y="129"/>
                  </a:cubicBezTo>
                  <a:cubicBezTo>
                    <a:pt x="40" y="130"/>
                    <a:pt x="40" y="132"/>
                    <a:pt x="40" y="133"/>
                  </a:cubicBezTo>
                  <a:cubicBezTo>
                    <a:pt x="41" y="133"/>
                    <a:pt x="41" y="133"/>
                    <a:pt x="42" y="133"/>
                  </a:cubicBezTo>
                  <a:cubicBezTo>
                    <a:pt x="43" y="133"/>
                    <a:pt x="45" y="133"/>
                    <a:pt x="47" y="133"/>
                  </a:cubicBezTo>
                  <a:cubicBezTo>
                    <a:pt x="48" y="133"/>
                    <a:pt x="49" y="133"/>
                    <a:pt x="50" y="133"/>
                  </a:cubicBezTo>
                  <a:cubicBezTo>
                    <a:pt x="51" y="133"/>
                    <a:pt x="53" y="133"/>
                    <a:pt x="54" y="134"/>
                  </a:cubicBezTo>
                  <a:cubicBezTo>
                    <a:pt x="55" y="135"/>
                    <a:pt x="56" y="136"/>
                    <a:pt x="56" y="138"/>
                  </a:cubicBezTo>
                  <a:cubicBezTo>
                    <a:pt x="57" y="140"/>
                    <a:pt x="56" y="142"/>
                    <a:pt x="56" y="144"/>
                  </a:cubicBezTo>
                  <a:cubicBezTo>
                    <a:pt x="57" y="145"/>
                    <a:pt x="56" y="147"/>
                    <a:pt x="57" y="148"/>
                  </a:cubicBezTo>
                  <a:cubicBezTo>
                    <a:pt x="58" y="149"/>
                    <a:pt x="61" y="150"/>
                    <a:pt x="62" y="151"/>
                  </a:cubicBezTo>
                  <a:cubicBezTo>
                    <a:pt x="64" y="152"/>
                    <a:pt x="65" y="153"/>
                    <a:pt x="66" y="154"/>
                  </a:cubicBezTo>
                  <a:cubicBezTo>
                    <a:pt x="67" y="156"/>
                    <a:pt x="68" y="157"/>
                    <a:pt x="70" y="158"/>
                  </a:cubicBezTo>
                  <a:close/>
                  <a:moveTo>
                    <a:pt x="106" y="137"/>
                  </a:moveTo>
                  <a:lnTo>
                    <a:pt x="106" y="137"/>
                  </a:ln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7"/>
                    <a:pt x="106" y="137"/>
                    <a:pt x="106" y="137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  <a:moveTo>
                    <a:pt x="106" y="138"/>
                  </a:moveTo>
                  <a:cubicBezTo>
                    <a:pt x="106" y="138"/>
                    <a:pt x="106" y="138"/>
                    <a:pt x="106" y="138"/>
                  </a:cubicBezTo>
                  <a:cubicBezTo>
                    <a:pt x="106" y="138"/>
                    <a:pt x="106" y="138"/>
                    <a:pt x="106" y="13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6604" y="12631"/>
              <a:ext cx="1269" cy="752"/>
            </a:xfrm>
            <a:custGeom>
              <a:avLst/>
              <a:gdLst>
                <a:gd name="T0" fmla="*/ 30 w 122"/>
                <a:gd name="T1" fmla="*/ 25 h 71"/>
                <a:gd name="T2" fmla="*/ 32 w 122"/>
                <a:gd name="T3" fmla="*/ 21 h 71"/>
                <a:gd name="T4" fmla="*/ 31 w 122"/>
                <a:gd name="T5" fmla="*/ 13 h 71"/>
                <a:gd name="T6" fmla="*/ 34 w 122"/>
                <a:gd name="T7" fmla="*/ 8 h 71"/>
                <a:gd name="T8" fmla="*/ 36 w 122"/>
                <a:gd name="T9" fmla="*/ 2 h 71"/>
                <a:gd name="T10" fmla="*/ 37 w 122"/>
                <a:gd name="T11" fmla="*/ 0 h 71"/>
                <a:gd name="T12" fmla="*/ 118 w 122"/>
                <a:gd name="T13" fmla="*/ 2 h 71"/>
                <a:gd name="T14" fmla="*/ 121 w 122"/>
                <a:gd name="T15" fmla="*/ 10 h 71"/>
                <a:gd name="T16" fmla="*/ 121 w 122"/>
                <a:gd name="T17" fmla="*/ 21 h 71"/>
                <a:gd name="T18" fmla="*/ 119 w 122"/>
                <a:gd name="T19" fmla="*/ 26 h 71"/>
                <a:gd name="T20" fmla="*/ 115 w 122"/>
                <a:gd name="T21" fmla="*/ 23 h 71"/>
                <a:gd name="T22" fmla="*/ 112 w 122"/>
                <a:gd name="T23" fmla="*/ 23 h 71"/>
                <a:gd name="T24" fmla="*/ 106 w 122"/>
                <a:gd name="T25" fmla="*/ 27 h 71"/>
                <a:gd name="T26" fmla="*/ 97 w 122"/>
                <a:gd name="T27" fmla="*/ 29 h 71"/>
                <a:gd name="T28" fmla="*/ 87 w 122"/>
                <a:gd name="T29" fmla="*/ 34 h 71"/>
                <a:gd name="T30" fmla="*/ 88 w 122"/>
                <a:gd name="T31" fmla="*/ 43 h 71"/>
                <a:gd name="T32" fmla="*/ 88 w 122"/>
                <a:gd name="T33" fmla="*/ 55 h 71"/>
                <a:gd name="T34" fmla="*/ 89 w 122"/>
                <a:gd name="T35" fmla="*/ 62 h 71"/>
                <a:gd name="T36" fmla="*/ 78 w 122"/>
                <a:gd name="T37" fmla="*/ 64 h 71"/>
                <a:gd name="T38" fmla="*/ 68 w 122"/>
                <a:gd name="T39" fmla="*/ 67 h 71"/>
                <a:gd name="T40" fmla="*/ 58 w 122"/>
                <a:gd name="T41" fmla="*/ 65 h 71"/>
                <a:gd name="T42" fmla="*/ 48 w 122"/>
                <a:gd name="T43" fmla="*/ 64 h 71"/>
                <a:gd name="T44" fmla="*/ 36 w 122"/>
                <a:gd name="T45" fmla="*/ 64 h 71"/>
                <a:gd name="T46" fmla="*/ 31 w 122"/>
                <a:gd name="T47" fmla="*/ 69 h 71"/>
                <a:gd name="T48" fmla="*/ 25 w 122"/>
                <a:gd name="T49" fmla="*/ 69 h 71"/>
                <a:gd name="T50" fmla="*/ 19 w 122"/>
                <a:gd name="T51" fmla="*/ 64 h 71"/>
                <a:gd name="T52" fmla="*/ 10 w 122"/>
                <a:gd name="T53" fmla="*/ 63 h 71"/>
                <a:gd name="T54" fmla="*/ 9 w 122"/>
                <a:gd name="T55" fmla="*/ 61 h 71"/>
                <a:gd name="T56" fmla="*/ 2 w 122"/>
                <a:gd name="T57" fmla="*/ 59 h 71"/>
                <a:gd name="T58" fmla="*/ 2 w 122"/>
                <a:gd name="T59" fmla="*/ 52 h 71"/>
                <a:gd name="T60" fmla="*/ 4 w 122"/>
                <a:gd name="T61" fmla="*/ 39 h 71"/>
                <a:gd name="T62" fmla="*/ 11 w 122"/>
                <a:gd name="T63" fmla="*/ 33 h 71"/>
                <a:gd name="T64" fmla="*/ 19 w 122"/>
                <a:gd name="T65" fmla="*/ 30 h 71"/>
                <a:gd name="T66" fmla="*/ 26 w 122"/>
                <a:gd name="T67" fmla="*/ 34 h 71"/>
                <a:gd name="T68" fmla="*/ 28 w 122"/>
                <a:gd name="T69" fmla="*/ 27 h 71"/>
                <a:gd name="T70" fmla="*/ 89 w 122"/>
                <a:gd name="T71" fmla="*/ 62 h 71"/>
                <a:gd name="T72" fmla="*/ 2 w 122"/>
                <a:gd name="T73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71">
                  <a:moveTo>
                    <a:pt x="28" y="27"/>
                  </a:moveTo>
                  <a:cubicBezTo>
                    <a:pt x="29" y="27"/>
                    <a:pt x="29" y="26"/>
                    <a:pt x="30" y="25"/>
                  </a:cubicBezTo>
                  <a:cubicBezTo>
                    <a:pt x="31" y="25"/>
                    <a:pt x="31" y="24"/>
                    <a:pt x="32" y="23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0"/>
                    <a:pt x="31" y="18"/>
                    <a:pt x="31" y="17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12"/>
                    <a:pt x="31" y="11"/>
                    <a:pt x="31" y="10"/>
                  </a:cubicBezTo>
                  <a:cubicBezTo>
                    <a:pt x="32" y="9"/>
                    <a:pt x="33" y="8"/>
                    <a:pt x="34" y="8"/>
                  </a:cubicBezTo>
                  <a:cubicBezTo>
                    <a:pt x="35" y="7"/>
                    <a:pt x="35" y="7"/>
                    <a:pt x="35" y="6"/>
                  </a:cubicBezTo>
                  <a:cubicBezTo>
                    <a:pt x="36" y="5"/>
                    <a:pt x="36" y="3"/>
                    <a:pt x="36" y="2"/>
                  </a:cubicBezTo>
                  <a:cubicBezTo>
                    <a:pt x="36" y="2"/>
                    <a:pt x="35" y="1"/>
                    <a:pt x="36" y="0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50" y="1"/>
                    <a:pt x="100" y="2"/>
                    <a:pt x="115" y="2"/>
                  </a:cubicBezTo>
                  <a:cubicBezTo>
                    <a:pt x="116" y="2"/>
                    <a:pt x="117" y="2"/>
                    <a:pt x="118" y="2"/>
                  </a:cubicBezTo>
                  <a:cubicBezTo>
                    <a:pt x="119" y="3"/>
                    <a:pt x="119" y="3"/>
                    <a:pt x="119" y="4"/>
                  </a:cubicBezTo>
                  <a:cubicBezTo>
                    <a:pt x="120" y="6"/>
                    <a:pt x="120" y="8"/>
                    <a:pt x="121" y="10"/>
                  </a:cubicBezTo>
                  <a:cubicBezTo>
                    <a:pt x="121" y="12"/>
                    <a:pt x="121" y="14"/>
                    <a:pt x="121" y="16"/>
                  </a:cubicBezTo>
                  <a:cubicBezTo>
                    <a:pt x="121" y="18"/>
                    <a:pt x="121" y="20"/>
                    <a:pt x="121" y="21"/>
                  </a:cubicBezTo>
                  <a:cubicBezTo>
                    <a:pt x="121" y="23"/>
                    <a:pt x="122" y="24"/>
                    <a:pt x="121" y="25"/>
                  </a:cubicBezTo>
                  <a:cubicBezTo>
                    <a:pt x="121" y="26"/>
                    <a:pt x="120" y="26"/>
                    <a:pt x="119" y="26"/>
                  </a:cubicBezTo>
                  <a:cubicBezTo>
                    <a:pt x="119" y="26"/>
                    <a:pt x="118" y="25"/>
                    <a:pt x="117" y="24"/>
                  </a:cubicBezTo>
                  <a:cubicBezTo>
                    <a:pt x="117" y="24"/>
                    <a:pt x="116" y="23"/>
                    <a:pt x="115" y="23"/>
                  </a:cubicBezTo>
                  <a:cubicBezTo>
                    <a:pt x="114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0" y="23"/>
                    <a:pt x="109" y="24"/>
                    <a:pt x="108" y="25"/>
                  </a:cubicBezTo>
                  <a:cubicBezTo>
                    <a:pt x="107" y="26"/>
                    <a:pt x="107" y="27"/>
                    <a:pt x="106" y="27"/>
                  </a:cubicBezTo>
                  <a:cubicBezTo>
                    <a:pt x="105" y="28"/>
                    <a:pt x="103" y="27"/>
                    <a:pt x="101" y="27"/>
                  </a:cubicBezTo>
                  <a:cubicBezTo>
                    <a:pt x="100" y="28"/>
                    <a:pt x="98" y="29"/>
                    <a:pt x="97" y="29"/>
                  </a:cubicBezTo>
                  <a:cubicBezTo>
                    <a:pt x="95" y="30"/>
                    <a:pt x="93" y="31"/>
                    <a:pt x="92" y="31"/>
                  </a:cubicBezTo>
                  <a:cubicBezTo>
                    <a:pt x="90" y="32"/>
                    <a:pt x="88" y="33"/>
                    <a:pt x="87" y="34"/>
                  </a:cubicBezTo>
                  <a:cubicBezTo>
                    <a:pt x="85" y="35"/>
                    <a:pt x="86" y="37"/>
                    <a:pt x="86" y="38"/>
                  </a:cubicBezTo>
                  <a:cubicBezTo>
                    <a:pt x="86" y="40"/>
                    <a:pt x="87" y="42"/>
                    <a:pt x="88" y="43"/>
                  </a:cubicBezTo>
                  <a:cubicBezTo>
                    <a:pt x="88" y="45"/>
                    <a:pt x="88" y="48"/>
                    <a:pt x="88" y="50"/>
                  </a:cubicBezTo>
                  <a:cubicBezTo>
                    <a:pt x="88" y="52"/>
                    <a:pt x="88" y="53"/>
                    <a:pt x="88" y="55"/>
                  </a:cubicBezTo>
                  <a:cubicBezTo>
                    <a:pt x="89" y="57"/>
                    <a:pt x="89" y="58"/>
                    <a:pt x="89" y="60"/>
                  </a:cubicBezTo>
                  <a:cubicBezTo>
                    <a:pt x="89" y="61"/>
                    <a:pt x="89" y="61"/>
                    <a:pt x="89" y="62"/>
                  </a:cubicBezTo>
                  <a:cubicBezTo>
                    <a:pt x="88" y="63"/>
                    <a:pt x="87" y="64"/>
                    <a:pt x="85" y="64"/>
                  </a:cubicBezTo>
                  <a:cubicBezTo>
                    <a:pt x="83" y="64"/>
                    <a:pt x="80" y="63"/>
                    <a:pt x="78" y="64"/>
                  </a:cubicBezTo>
                  <a:cubicBezTo>
                    <a:pt x="76" y="64"/>
                    <a:pt x="75" y="65"/>
                    <a:pt x="73" y="66"/>
                  </a:cubicBezTo>
                  <a:cubicBezTo>
                    <a:pt x="72" y="66"/>
                    <a:pt x="70" y="67"/>
                    <a:pt x="68" y="67"/>
                  </a:cubicBezTo>
                  <a:cubicBezTo>
                    <a:pt x="67" y="67"/>
                    <a:pt x="65" y="66"/>
                    <a:pt x="63" y="65"/>
                  </a:cubicBezTo>
                  <a:cubicBezTo>
                    <a:pt x="61" y="65"/>
                    <a:pt x="60" y="65"/>
                    <a:pt x="58" y="65"/>
                  </a:cubicBezTo>
                  <a:cubicBezTo>
                    <a:pt x="57" y="65"/>
                    <a:pt x="57" y="65"/>
                    <a:pt x="55" y="64"/>
                  </a:cubicBezTo>
                  <a:cubicBezTo>
                    <a:pt x="53" y="64"/>
                    <a:pt x="51" y="64"/>
                    <a:pt x="48" y="64"/>
                  </a:cubicBezTo>
                  <a:cubicBezTo>
                    <a:pt x="46" y="64"/>
                    <a:pt x="43" y="64"/>
                    <a:pt x="41" y="64"/>
                  </a:cubicBezTo>
                  <a:cubicBezTo>
                    <a:pt x="39" y="64"/>
                    <a:pt x="38" y="64"/>
                    <a:pt x="36" y="64"/>
                  </a:cubicBezTo>
                  <a:cubicBezTo>
                    <a:pt x="35" y="65"/>
                    <a:pt x="35" y="66"/>
                    <a:pt x="34" y="66"/>
                  </a:cubicBezTo>
                  <a:cubicBezTo>
                    <a:pt x="33" y="67"/>
                    <a:pt x="32" y="68"/>
                    <a:pt x="31" y="69"/>
                  </a:cubicBezTo>
                  <a:cubicBezTo>
                    <a:pt x="30" y="70"/>
                    <a:pt x="29" y="71"/>
                    <a:pt x="28" y="71"/>
                  </a:cubicBezTo>
                  <a:cubicBezTo>
                    <a:pt x="27" y="71"/>
                    <a:pt x="26" y="70"/>
                    <a:pt x="25" y="69"/>
                  </a:cubicBezTo>
                  <a:cubicBezTo>
                    <a:pt x="24" y="68"/>
                    <a:pt x="23" y="67"/>
                    <a:pt x="22" y="67"/>
                  </a:cubicBezTo>
                  <a:cubicBezTo>
                    <a:pt x="22" y="67"/>
                    <a:pt x="19" y="65"/>
                    <a:pt x="19" y="64"/>
                  </a:cubicBezTo>
                  <a:cubicBezTo>
                    <a:pt x="18" y="63"/>
                    <a:pt x="17" y="63"/>
                    <a:pt x="16" y="63"/>
                  </a:cubicBezTo>
                  <a:cubicBezTo>
                    <a:pt x="15" y="63"/>
                    <a:pt x="13" y="63"/>
                    <a:pt x="10" y="63"/>
                  </a:cubicBezTo>
                  <a:cubicBezTo>
                    <a:pt x="10" y="63"/>
                    <a:pt x="10" y="63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8" y="60"/>
                    <a:pt x="8" y="60"/>
                    <a:pt x="6" y="59"/>
                  </a:cubicBezTo>
                  <a:cubicBezTo>
                    <a:pt x="5" y="59"/>
                    <a:pt x="4" y="59"/>
                    <a:pt x="2" y="59"/>
                  </a:cubicBezTo>
                  <a:cubicBezTo>
                    <a:pt x="2" y="59"/>
                    <a:pt x="2" y="58"/>
                    <a:pt x="2" y="57"/>
                  </a:cubicBezTo>
                  <a:cubicBezTo>
                    <a:pt x="2" y="55"/>
                    <a:pt x="2" y="54"/>
                    <a:pt x="2" y="52"/>
                  </a:cubicBezTo>
                  <a:cubicBezTo>
                    <a:pt x="2" y="50"/>
                    <a:pt x="2" y="48"/>
                    <a:pt x="3" y="46"/>
                  </a:cubicBezTo>
                  <a:cubicBezTo>
                    <a:pt x="3" y="44"/>
                    <a:pt x="3" y="41"/>
                    <a:pt x="4" y="39"/>
                  </a:cubicBezTo>
                  <a:cubicBezTo>
                    <a:pt x="5" y="38"/>
                    <a:pt x="7" y="37"/>
                    <a:pt x="8" y="36"/>
                  </a:cubicBezTo>
                  <a:cubicBezTo>
                    <a:pt x="10" y="35"/>
                    <a:pt x="9" y="34"/>
                    <a:pt x="11" y="33"/>
                  </a:cubicBezTo>
                  <a:cubicBezTo>
                    <a:pt x="12" y="31"/>
                    <a:pt x="13" y="29"/>
                    <a:pt x="15" y="29"/>
                  </a:cubicBezTo>
                  <a:cubicBezTo>
                    <a:pt x="16" y="29"/>
                    <a:pt x="18" y="30"/>
                    <a:pt x="19" y="30"/>
                  </a:cubicBezTo>
                  <a:cubicBezTo>
                    <a:pt x="20" y="31"/>
                    <a:pt x="21" y="30"/>
                    <a:pt x="22" y="30"/>
                  </a:cubicBezTo>
                  <a:cubicBezTo>
                    <a:pt x="23" y="31"/>
                    <a:pt x="24" y="34"/>
                    <a:pt x="26" y="34"/>
                  </a:cubicBezTo>
                  <a:cubicBezTo>
                    <a:pt x="27" y="34"/>
                    <a:pt x="29" y="33"/>
                    <a:pt x="29" y="31"/>
                  </a:cubicBezTo>
                  <a:cubicBezTo>
                    <a:pt x="29" y="30"/>
                    <a:pt x="28" y="29"/>
                    <a:pt x="28" y="27"/>
                  </a:cubicBezTo>
                  <a:close/>
                  <a:moveTo>
                    <a:pt x="89" y="62"/>
                  </a:moveTo>
                  <a:cubicBezTo>
                    <a:pt x="89" y="62"/>
                    <a:pt x="89" y="62"/>
                    <a:pt x="89" y="62"/>
                  </a:cubicBezTo>
                  <a:moveTo>
                    <a:pt x="2" y="59"/>
                  </a:moveTo>
                  <a:cubicBezTo>
                    <a:pt x="0" y="59"/>
                    <a:pt x="0" y="59"/>
                    <a:pt x="2" y="5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638" y="12631"/>
              <a:ext cx="1268" cy="848"/>
            </a:xfrm>
            <a:custGeom>
              <a:avLst/>
              <a:gdLst>
                <a:gd name="T0" fmla="*/ 12 w 122"/>
                <a:gd name="T1" fmla="*/ 21 h 80"/>
                <a:gd name="T2" fmla="*/ 23 w 122"/>
                <a:gd name="T3" fmla="*/ 19 h 80"/>
                <a:gd name="T4" fmla="*/ 34 w 122"/>
                <a:gd name="T5" fmla="*/ 19 h 80"/>
                <a:gd name="T6" fmla="*/ 43 w 122"/>
                <a:gd name="T7" fmla="*/ 19 h 80"/>
                <a:gd name="T8" fmla="*/ 47 w 122"/>
                <a:gd name="T9" fmla="*/ 15 h 80"/>
                <a:gd name="T10" fmla="*/ 47 w 122"/>
                <a:gd name="T11" fmla="*/ 7 h 80"/>
                <a:gd name="T12" fmla="*/ 51 w 122"/>
                <a:gd name="T13" fmla="*/ 1 h 80"/>
                <a:gd name="T14" fmla="*/ 60 w 122"/>
                <a:gd name="T15" fmla="*/ 1 h 80"/>
                <a:gd name="T16" fmla="*/ 71 w 122"/>
                <a:gd name="T17" fmla="*/ 1 h 80"/>
                <a:gd name="T18" fmla="*/ 73 w 122"/>
                <a:gd name="T19" fmla="*/ 8 h 80"/>
                <a:gd name="T20" fmla="*/ 83 w 122"/>
                <a:gd name="T21" fmla="*/ 14 h 80"/>
                <a:gd name="T22" fmla="*/ 88 w 122"/>
                <a:gd name="T23" fmla="*/ 18 h 80"/>
                <a:gd name="T24" fmla="*/ 99 w 122"/>
                <a:gd name="T25" fmla="*/ 14 h 80"/>
                <a:gd name="T26" fmla="*/ 107 w 122"/>
                <a:gd name="T27" fmla="*/ 20 h 80"/>
                <a:gd name="T28" fmla="*/ 118 w 122"/>
                <a:gd name="T29" fmla="*/ 21 h 80"/>
                <a:gd name="T30" fmla="*/ 122 w 122"/>
                <a:gd name="T31" fmla="*/ 31 h 80"/>
                <a:gd name="T32" fmla="*/ 115 w 122"/>
                <a:gd name="T33" fmla="*/ 30 h 80"/>
                <a:gd name="T34" fmla="*/ 108 w 122"/>
                <a:gd name="T35" fmla="*/ 29 h 80"/>
                <a:gd name="T36" fmla="*/ 101 w 122"/>
                <a:gd name="T37" fmla="*/ 36 h 80"/>
                <a:gd name="T38" fmla="*/ 96 w 122"/>
                <a:gd name="T39" fmla="*/ 46 h 80"/>
                <a:gd name="T40" fmla="*/ 95 w 122"/>
                <a:gd name="T41" fmla="*/ 57 h 80"/>
                <a:gd name="T42" fmla="*/ 89 w 122"/>
                <a:gd name="T43" fmla="*/ 60 h 80"/>
                <a:gd name="T44" fmla="*/ 84 w 122"/>
                <a:gd name="T45" fmla="*/ 64 h 80"/>
                <a:gd name="T46" fmla="*/ 78 w 122"/>
                <a:gd name="T47" fmla="*/ 65 h 80"/>
                <a:gd name="T48" fmla="*/ 72 w 122"/>
                <a:gd name="T49" fmla="*/ 66 h 80"/>
                <a:gd name="T50" fmla="*/ 62 w 122"/>
                <a:gd name="T51" fmla="*/ 78 h 80"/>
                <a:gd name="T52" fmla="*/ 38 w 122"/>
                <a:gd name="T53" fmla="*/ 74 h 80"/>
                <a:gd name="T54" fmla="*/ 35 w 122"/>
                <a:gd name="T55" fmla="*/ 66 h 80"/>
                <a:gd name="T56" fmla="*/ 30 w 122"/>
                <a:gd name="T57" fmla="*/ 62 h 80"/>
                <a:gd name="T58" fmla="*/ 25 w 122"/>
                <a:gd name="T59" fmla="*/ 60 h 80"/>
                <a:gd name="T60" fmla="*/ 19 w 122"/>
                <a:gd name="T61" fmla="*/ 58 h 80"/>
                <a:gd name="T62" fmla="*/ 8 w 122"/>
                <a:gd name="T63" fmla="*/ 58 h 80"/>
                <a:gd name="T64" fmla="*/ 1 w 122"/>
                <a:gd name="T65" fmla="*/ 57 h 80"/>
                <a:gd name="T66" fmla="*/ 0 w 122"/>
                <a:gd name="T67" fmla="*/ 51 h 80"/>
                <a:gd name="T68" fmla="*/ 2 w 122"/>
                <a:gd name="T69" fmla="*/ 45 h 80"/>
                <a:gd name="T70" fmla="*/ 5 w 122"/>
                <a:gd name="T71" fmla="*/ 40 h 80"/>
                <a:gd name="T72" fmla="*/ 8 w 122"/>
                <a:gd name="T73" fmla="*/ 36 h 80"/>
                <a:gd name="T74" fmla="*/ 5 w 122"/>
                <a:gd name="T75" fmla="*/ 32 h 80"/>
                <a:gd name="T76" fmla="*/ 8 w 122"/>
                <a:gd name="T77" fmla="*/ 26 h 80"/>
                <a:gd name="T78" fmla="*/ 10 w 122"/>
                <a:gd name="T7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80">
                  <a:moveTo>
                    <a:pt x="10" y="22"/>
                  </a:moveTo>
                  <a:cubicBezTo>
                    <a:pt x="11" y="21"/>
                    <a:pt x="12" y="21"/>
                    <a:pt x="12" y="21"/>
                  </a:cubicBezTo>
                  <a:cubicBezTo>
                    <a:pt x="14" y="20"/>
                    <a:pt x="16" y="20"/>
                    <a:pt x="18" y="20"/>
                  </a:cubicBezTo>
                  <a:cubicBezTo>
                    <a:pt x="20" y="19"/>
                    <a:pt x="21" y="19"/>
                    <a:pt x="23" y="19"/>
                  </a:cubicBezTo>
                  <a:cubicBezTo>
                    <a:pt x="25" y="19"/>
                    <a:pt x="27" y="19"/>
                    <a:pt x="29" y="19"/>
                  </a:cubicBezTo>
                  <a:cubicBezTo>
                    <a:pt x="30" y="19"/>
                    <a:pt x="32" y="19"/>
                    <a:pt x="34" y="19"/>
                  </a:cubicBezTo>
                  <a:cubicBezTo>
                    <a:pt x="36" y="19"/>
                    <a:pt x="37" y="19"/>
                    <a:pt x="38" y="19"/>
                  </a:cubicBezTo>
                  <a:cubicBezTo>
                    <a:pt x="40" y="19"/>
                    <a:pt x="42" y="19"/>
                    <a:pt x="43" y="19"/>
                  </a:cubicBezTo>
                  <a:cubicBezTo>
                    <a:pt x="45" y="19"/>
                    <a:pt x="46" y="19"/>
                    <a:pt x="46" y="19"/>
                  </a:cubicBezTo>
                  <a:cubicBezTo>
                    <a:pt x="47" y="18"/>
                    <a:pt x="47" y="17"/>
                    <a:pt x="47" y="15"/>
                  </a:cubicBezTo>
                  <a:cubicBezTo>
                    <a:pt x="47" y="14"/>
                    <a:pt x="47" y="12"/>
                    <a:pt x="47" y="11"/>
                  </a:cubicBezTo>
                  <a:cubicBezTo>
                    <a:pt x="47" y="10"/>
                    <a:pt x="47" y="8"/>
                    <a:pt x="47" y="7"/>
                  </a:cubicBezTo>
                  <a:cubicBezTo>
                    <a:pt x="47" y="6"/>
                    <a:pt x="46" y="6"/>
                    <a:pt x="47" y="5"/>
                  </a:cubicBezTo>
                  <a:cubicBezTo>
                    <a:pt x="48" y="3"/>
                    <a:pt x="50" y="2"/>
                    <a:pt x="51" y="1"/>
                  </a:cubicBezTo>
                  <a:cubicBezTo>
                    <a:pt x="52" y="0"/>
                    <a:pt x="53" y="1"/>
                    <a:pt x="55" y="1"/>
                  </a:cubicBezTo>
                  <a:cubicBezTo>
                    <a:pt x="56" y="1"/>
                    <a:pt x="59" y="1"/>
                    <a:pt x="60" y="1"/>
                  </a:cubicBezTo>
                  <a:cubicBezTo>
                    <a:pt x="62" y="1"/>
                    <a:pt x="64" y="1"/>
                    <a:pt x="66" y="1"/>
                  </a:cubicBezTo>
                  <a:cubicBezTo>
                    <a:pt x="68" y="1"/>
                    <a:pt x="70" y="1"/>
                    <a:pt x="71" y="1"/>
                  </a:cubicBezTo>
                  <a:cubicBezTo>
                    <a:pt x="72" y="2"/>
                    <a:pt x="73" y="2"/>
                    <a:pt x="74" y="3"/>
                  </a:cubicBezTo>
                  <a:cubicBezTo>
                    <a:pt x="74" y="4"/>
                    <a:pt x="73" y="7"/>
                    <a:pt x="73" y="8"/>
                  </a:cubicBezTo>
                  <a:cubicBezTo>
                    <a:pt x="73" y="9"/>
                    <a:pt x="77" y="9"/>
                    <a:pt x="78" y="10"/>
                  </a:cubicBezTo>
                  <a:cubicBezTo>
                    <a:pt x="79" y="11"/>
                    <a:pt x="82" y="14"/>
                    <a:pt x="83" y="14"/>
                  </a:cubicBezTo>
                  <a:cubicBezTo>
                    <a:pt x="83" y="14"/>
                    <a:pt x="85" y="15"/>
                    <a:pt x="86" y="16"/>
                  </a:cubicBezTo>
                  <a:cubicBezTo>
                    <a:pt x="87" y="16"/>
                    <a:pt x="87" y="17"/>
                    <a:pt x="88" y="18"/>
                  </a:cubicBezTo>
                  <a:cubicBezTo>
                    <a:pt x="90" y="18"/>
                    <a:pt x="95" y="19"/>
                    <a:pt x="97" y="18"/>
                  </a:cubicBezTo>
                  <a:cubicBezTo>
                    <a:pt x="99" y="17"/>
                    <a:pt x="97" y="15"/>
                    <a:pt x="99" y="14"/>
                  </a:cubicBezTo>
                  <a:cubicBezTo>
                    <a:pt x="100" y="13"/>
                    <a:pt x="102" y="13"/>
                    <a:pt x="103" y="14"/>
                  </a:cubicBezTo>
                  <a:cubicBezTo>
                    <a:pt x="105" y="15"/>
                    <a:pt x="106" y="19"/>
                    <a:pt x="107" y="20"/>
                  </a:cubicBezTo>
                  <a:cubicBezTo>
                    <a:pt x="109" y="21"/>
                    <a:pt x="111" y="20"/>
                    <a:pt x="113" y="21"/>
                  </a:cubicBezTo>
                  <a:cubicBezTo>
                    <a:pt x="115" y="21"/>
                    <a:pt x="116" y="21"/>
                    <a:pt x="118" y="21"/>
                  </a:cubicBezTo>
                  <a:cubicBezTo>
                    <a:pt x="119" y="22"/>
                    <a:pt x="119" y="24"/>
                    <a:pt x="120" y="26"/>
                  </a:cubicBezTo>
                  <a:cubicBezTo>
                    <a:pt x="121" y="27"/>
                    <a:pt x="122" y="29"/>
                    <a:pt x="122" y="31"/>
                  </a:cubicBezTo>
                  <a:cubicBezTo>
                    <a:pt x="122" y="33"/>
                    <a:pt x="120" y="34"/>
                    <a:pt x="119" y="34"/>
                  </a:cubicBezTo>
                  <a:cubicBezTo>
                    <a:pt x="117" y="34"/>
                    <a:pt x="116" y="31"/>
                    <a:pt x="115" y="30"/>
                  </a:cubicBezTo>
                  <a:cubicBezTo>
                    <a:pt x="114" y="30"/>
                    <a:pt x="113" y="31"/>
                    <a:pt x="112" y="30"/>
                  </a:cubicBezTo>
                  <a:cubicBezTo>
                    <a:pt x="111" y="30"/>
                    <a:pt x="109" y="29"/>
                    <a:pt x="108" y="29"/>
                  </a:cubicBezTo>
                  <a:cubicBezTo>
                    <a:pt x="106" y="29"/>
                    <a:pt x="105" y="31"/>
                    <a:pt x="104" y="33"/>
                  </a:cubicBezTo>
                  <a:cubicBezTo>
                    <a:pt x="102" y="34"/>
                    <a:pt x="103" y="35"/>
                    <a:pt x="101" y="36"/>
                  </a:cubicBezTo>
                  <a:cubicBezTo>
                    <a:pt x="100" y="37"/>
                    <a:pt x="98" y="38"/>
                    <a:pt x="97" y="39"/>
                  </a:cubicBezTo>
                  <a:cubicBezTo>
                    <a:pt x="96" y="41"/>
                    <a:pt x="96" y="44"/>
                    <a:pt x="96" y="46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4"/>
                    <a:pt x="95" y="55"/>
                    <a:pt x="95" y="57"/>
                  </a:cubicBezTo>
                  <a:cubicBezTo>
                    <a:pt x="95" y="58"/>
                    <a:pt x="95" y="59"/>
                    <a:pt x="95" y="59"/>
                  </a:cubicBezTo>
                  <a:cubicBezTo>
                    <a:pt x="93" y="59"/>
                    <a:pt x="90" y="59"/>
                    <a:pt x="89" y="60"/>
                  </a:cubicBezTo>
                  <a:cubicBezTo>
                    <a:pt x="87" y="61"/>
                    <a:pt x="89" y="63"/>
                    <a:pt x="88" y="64"/>
                  </a:cubicBezTo>
                  <a:cubicBezTo>
                    <a:pt x="87" y="65"/>
                    <a:pt x="85" y="64"/>
                    <a:pt x="84" y="64"/>
                  </a:cubicBezTo>
                  <a:cubicBezTo>
                    <a:pt x="83" y="64"/>
                    <a:pt x="82" y="64"/>
                    <a:pt x="81" y="64"/>
                  </a:cubicBezTo>
                  <a:cubicBezTo>
                    <a:pt x="79" y="64"/>
                    <a:pt x="79" y="65"/>
                    <a:pt x="78" y="65"/>
                  </a:cubicBezTo>
                  <a:cubicBezTo>
                    <a:pt x="77" y="66"/>
                    <a:pt x="76" y="66"/>
                    <a:pt x="75" y="66"/>
                  </a:cubicBezTo>
                  <a:cubicBezTo>
                    <a:pt x="74" y="67"/>
                    <a:pt x="73" y="66"/>
                    <a:pt x="72" y="66"/>
                  </a:cubicBezTo>
                  <a:cubicBezTo>
                    <a:pt x="71" y="67"/>
                    <a:pt x="72" y="67"/>
                    <a:pt x="71" y="69"/>
                  </a:cubicBezTo>
                  <a:cubicBezTo>
                    <a:pt x="69" y="71"/>
                    <a:pt x="68" y="76"/>
                    <a:pt x="62" y="78"/>
                  </a:cubicBezTo>
                  <a:cubicBezTo>
                    <a:pt x="56" y="80"/>
                    <a:pt x="43" y="79"/>
                    <a:pt x="39" y="78"/>
                  </a:cubicBezTo>
                  <a:cubicBezTo>
                    <a:pt x="34" y="78"/>
                    <a:pt x="38" y="76"/>
                    <a:pt x="38" y="74"/>
                  </a:cubicBezTo>
                  <a:cubicBezTo>
                    <a:pt x="37" y="73"/>
                    <a:pt x="37" y="71"/>
                    <a:pt x="36" y="69"/>
                  </a:cubicBezTo>
                  <a:cubicBezTo>
                    <a:pt x="36" y="68"/>
                    <a:pt x="36" y="67"/>
                    <a:pt x="35" y="66"/>
                  </a:cubicBezTo>
                  <a:cubicBezTo>
                    <a:pt x="35" y="65"/>
                    <a:pt x="35" y="64"/>
                    <a:pt x="34" y="63"/>
                  </a:cubicBezTo>
                  <a:cubicBezTo>
                    <a:pt x="33" y="63"/>
                    <a:pt x="32" y="62"/>
                    <a:pt x="30" y="62"/>
                  </a:cubicBezTo>
                  <a:cubicBezTo>
                    <a:pt x="29" y="62"/>
                    <a:pt x="27" y="62"/>
                    <a:pt x="26" y="62"/>
                  </a:cubicBezTo>
                  <a:cubicBezTo>
                    <a:pt x="25" y="61"/>
                    <a:pt x="25" y="61"/>
                    <a:pt x="25" y="60"/>
                  </a:cubicBezTo>
                  <a:cubicBezTo>
                    <a:pt x="24" y="60"/>
                    <a:pt x="22" y="59"/>
                    <a:pt x="21" y="59"/>
                  </a:cubicBezTo>
                  <a:cubicBezTo>
                    <a:pt x="20" y="58"/>
                    <a:pt x="20" y="58"/>
                    <a:pt x="19" y="58"/>
                  </a:cubicBezTo>
                  <a:cubicBezTo>
                    <a:pt x="17" y="58"/>
                    <a:pt x="16" y="58"/>
                    <a:pt x="14" y="58"/>
                  </a:cubicBezTo>
                  <a:cubicBezTo>
                    <a:pt x="12" y="58"/>
                    <a:pt x="9" y="58"/>
                    <a:pt x="8" y="58"/>
                  </a:cubicBezTo>
                  <a:cubicBezTo>
                    <a:pt x="6" y="58"/>
                    <a:pt x="4" y="58"/>
                    <a:pt x="3" y="58"/>
                  </a:cubicBezTo>
                  <a:cubicBezTo>
                    <a:pt x="1" y="58"/>
                    <a:pt x="1" y="57"/>
                    <a:pt x="1" y="57"/>
                  </a:cubicBezTo>
                  <a:cubicBezTo>
                    <a:pt x="0" y="56"/>
                    <a:pt x="0" y="55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1" y="47"/>
                    <a:pt x="2" y="46"/>
                    <a:pt x="2" y="45"/>
                  </a:cubicBezTo>
                  <a:cubicBezTo>
                    <a:pt x="3" y="44"/>
                    <a:pt x="3" y="44"/>
                    <a:pt x="3" y="43"/>
                  </a:cubicBezTo>
                  <a:cubicBezTo>
                    <a:pt x="4" y="42"/>
                    <a:pt x="4" y="41"/>
                    <a:pt x="5" y="40"/>
                  </a:cubicBezTo>
                  <a:cubicBezTo>
                    <a:pt x="5" y="40"/>
                    <a:pt x="6" y="40"/>
                    <a:pt x="7" y="39"/>
                  </a:cubicBezTo>
                  <a:cubicBezTo>
                    <a:pt x="7" y="38"/>
                    <a:pt x="8" y="37"/>
                    <a:pt x="8" y="36"/>
                  </a:cubicBezTo>
                  <a:cubicBezTo>
                    <a:pt x="8" y="35"/>
                    <a:pt x="7" y="35"/>
                    <a:pt x="7" y="34"/>
                  </a:cubicBezTo>
                  <a:cubicBezTo>
                    <a:pt x="6" y="33"/>
                    <a:pt x="6" y="33"/>
                    <a:pt x="5" y="32"/>
                  </a:cubicBezTo>
                  <a:cubicBezTo>
                    <a:pt x="5" y="31"/>
                    <a:pt x="5" y="30"/>
                    <a:pt x="6" y="29"/>
                  </a:cubicBezTo>
                  <a:cubicBezTo>
                    <a:pt x="6" y="28"/>
                    <a:pt x="8" y="27"/>
                    <a:pt x="8" y="26"/>
                  </a:cubicBezTo>
                  <a:cubicBezTo>
                    <a:pt x="9" y="26"/>
                    <a:pt x="10" y="25"/>
                    <a:pt x="10" y="24"/>
                  </a:cubicBezTo>
                  <a:cubicBezTo>
                    <a:pt x="11" y="23"/>
                    <a:pt x="11" y="22"/>
                    <a:pt x="10" y="22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5450" y="11411"/>
              <a:ext cx="1674" cy="1506"/>
            </a:xfrm>
            <a:custGeom>
              <a:avLst/>
              <a:gdLst>
                <a:gd name="T0" fmla="*/ 5 w 161"/>
                <a:gd name="T1" fmla="*/ 130 h 142"/>
                <a:gd name="T2" fmla="*/ 1 w 161"/>
                <a:gd name="T3" fmla="*/ 117 h 142"/>
                <a:gd name="T4" fmla="*/ 1 w 161"/>
                <a:gd name="T5" fmla="*/ 106 h 142"/>
                <a:gd name="T6" fmla="*/ 9 w 161"/>
                <a:gd name="T7" fmla="*/ 95 h 142"/>
                <a:gd name="T8" fmla="*/ 20 w 161"/>
                <a:gd name="T9" fmla="*/ 89 h 142"/>
                <a:gd name="T10" fmla="*/ 33 w 161"/>
                <a:gd name="T11" fmla="*/ 87 h 142"/>
                <a:gd name="T12" fmla="*/ 45 w 161"/>
                <a:gd name="T13" fmla="*/ 81 h 142"/>
                <a:gd name="T14" fmla="*/ 53 w 161"/>
                <a:gd name="T15" fmla="*/ 76 h 142"/>
                <a:gd name="T16" fmla="*/ 61 w 161"/>
                <a:gd name="T17" fmla="*/ 72 h 142"/>
                <a:gd name="T18" fmla="*/ 67 w 161"/>
                <a:gd name="T19" fmla="*/ 69 h 142"/>
                <a:gd name="T20" fmla="*/ 67 w 161"/>
                <a:gd name="T21" fmla="*/ 58 h 142"/>
                <a:gd name="T22" fmla="*/ 67 w 161"/>
                <a:gd name="T23" fmla="*/ 47 h 142"/>
                <a:gd name="T24" fmla="*/ 77 w 161"/>
                <a:gd name="T25" fmla="*/ 43 h 142"/>
                <a:gd name="T26" fmla="*/ 82 w 161"/>
                <a:gd name="T27" fmla="*/ 39 h 142"/>
                <a:gd name="T28" fmla="*/ 95 w 161"/>
                <a:gd name="T29" fmla="*/ 38 h 142"/>
                <a:gd name="T30" fmla="*/ 99 w 161"/>
                <a:gd name="T31" fmla="*/ 32 h 142"/>
                <a:gd name="T32" fmla="*/ 110 w 161"/>
                <a:gd name="T33" fmla="*/ 28 h 142"/>
                <a:gd name="T34" fmla="*/ 119 w 161"/>
                <a:gd name="T35" fmla="*/ 20 h 142"/>
                <a:gd name="T36" fmla="*/ 129 w 161"/>
                <a:gd name="T37" fmla="*/ 15 h 142"/>
                <a:gd name="T38" fmla="*/ 142 w 161"/>
                <a:gd name="T39" fmla="*/ 6 h 142"/>
                <a:gd name="T40" fmla="*/ 151 w 161"/>
                <a:gd name="T41" fmla="*/ 2 h 142"/>
                <a:gd name="T42" fmla="*/ 154 w 161"/>
                <a:gd name="T43" fmla="*/ 7 h 142"/>
                <a:gd name="T44" fmla="*/ 161 w 161"/>
                <a:gd name="T45" fmla="*/ 17 h 142"/>
                <a:gd name="T46" fmla="*/ 158 w 161"/>
                <a:gd name="T47" fmla="*/ 33 h 142"/>
                <a:gd name="T48" fmla="*/ 158 w 161"/>
                <a:gd name="T49" fmla="*/ 54 h 142"/>
                <a:gd name="T50" fmla="*/ 160 w 161"/>
                <a:gd name="T51" fmla="*/ 69 h 142"/>
                <a:gd name="T52" fmla="*/ 156 w 161"/>
                <a:gd name="T53" fmla="*/ 80 h 142"/>
                <a:gd name="T54" fmla="*/ 151 w 161"/>
                <a:gd name="T55" fmla="*/ 88 h 142"/>
                <a:gd name="T56" fmla="*/ 149 w 161"/>
                <a:gd name="T57" fmla="*/ 100 h 142"/>
                <a:gd name="T58" fmla="*/ 148 w 161"/>
                <a:gd name="T59" fmla="*/ 112 h 142"/>
                <a:gd name="T60" fmla="*/ 147 w 161"/>
                <a:gd name="T61" fmla="*/ 117 h 142"/>
                <a:gd name="T62" fmla="*/ 142 w 161"/>
                <a:gd name="T63" fmla="*/ 125 h 142"/>
                <a:gd name="T64" fmla="*/ 143 w 161"/>
                <a:gd name="T65" fmla="*/ 136 h 142"/>
                <a:gd name="T66" fmla="*/ 139 w 161"/>
                <a:gd name="T67" fmla="*/ 142 h 142"/>
                <a:gd name="T68" fmla="*/ 136 w 161"/>
                <a:gd name="T69" fmla="*/ 136 h 142"/>
                <a:gd name="T70" fmla="*/ 121 w 161"/>
                <a:gd name="T71" fmla="*/ 129 h 142"/>
                <a:gd name="T72" fmla="*/ 106 w 161"/>
                <a:gd name="T73" fmla="*/ 133 h 142"/>
                <a:gd name="T74" fmla="*/ 96 w 161"/>
                <a:gd name="T75" fmla="*/ 125 h 142"/>
                <a:gd name="T76" fmla="*/ 89 w 161"/>
                <a:gd name="T77" fmla="*/ 116 h 142"/>
                <a:gd name="T78" fmla="*/ 73 w 161"/>
                <a:gd name="T79" fmla="*/ 116 h 142"/>
                <a:gd name="T80" fmla="*/ 65 w 161"/>
                <a:gd name="T81" fmla="*/ 122 h 142"/>
                <a:gd name="T82" fmla="*/ 64 w 161"/>
                <a:gd name="T83" fmla="*/ 134 h 142"/>
                <a:gd name="T84" fmla="*/ 52 w 161"/>
                <a:gd name="T85" fmla="*/ 134 h 142"/>
                <a:gd name="T86" fmla="*/ 36 w 161"/>
                <a:gd name="T87" fmla="*/ 135 h 142"/>
                <a:gd name="T88" fmla="*/ 28 w 161"/>
                <a:gd name="T89" fmla="*/ 136 h 142"/>
                <a:gd name="T90" fmla="*/ 14 w 161"/>
                <a:gd name="T91" fmla="*/ 135 h 142"/>
                <a:gd name="T92" fmla="*/ 8 w 161"/>
                <a:gd name="T9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42">
                  <a:moveTo>
                    <a:pt x="6" y="138"/>
                  </a:moveTo>
                  <a:cubicBezTo>
                    <a:pt x="7" y="137"/>
                    <a:pt x="6" y="135"/>
                    <a:pt x="6" y="134"/>
                  </a:cubicBezTo>
                  <a:cubicBezTo>
                    <a:pt x="6" y="133"/>
                    <a:pt x="6" y="131"/>
                    <a:pt x="5" y="130"/>
                  </a:cubicBezTo>
                  <a:cubicBezTo>
                    <a:pt x="5" y="128"/>
                    <a:pt x="5" y="127"/>
                    <a:pt x="4" y="126"/>
                  </a:cubicBezTo>
                  <a:cubicBezTo>
                    <a:pt x="4" y="124"/>
                    <a:pt x="4" y="123"/>
                    <a:pt x="3" y="121"/>
                  </a:cubicBezTo>
                  <a:cubicBezTo>
                    <a:pt x="2" y="120"/>
                    <a:pt x="1" y="118"/>
                    <a:pt x="1" y="117"/>
                  </a:cubicBezTo>
                  <a:cubicBezTo>
                    <a:pt x="0" y="115"/>
                    <a:pt x="0" y="114"/>
                    <a:pt x="0" y="113"/>
                  </a:cubicBezTo>
                  <a:cubicBezTo>
                    <a:pt x="0" y="111"/>
                    <a:pt x="0" y="110"/>
                    <a:pt x="1" y="109"/>
                  </a:cubicBezTo>
                  <a:cubicBezTo>
                    <a:pt x="1" y="107"/>
                    <a:pt x="0" y="107"/>
                    <a:pt x="1" y="106"/>
                  </a:cubicBezTo>
                  <a:cubicBezTo>
                    <a:pt x="1" y="105"/>
                    <a:pt x="2" y="104"/>
                    <a:pt x="3" y="103"/>
                  </a:cubicBezTo>
                  <a:cubicBezTo>
                    <a:pt x="4" y="102"/>
                    <a:pt x="5" y="100"/>
                    <a:pt x="6" y="99"/>
                  </a:cubicBezTo>
                  <a:cubicBezTo>
                    <a:pt x="7" y="97"/>
                    <a:pt x="8" y="96"/>
                    <a:pt x="9" y="95"/>
                  </a:cubicBezTo>
                  <a:cubicBezTo>
                    <a:pt x="11" y="94"/>
                    <a:pt x="12" y="93"/>
                    <a:pt x="13" y="92"/>
                  </a:cubicBezTo>
                  <a:cubicBezTo>
                    <a:pt x="14" y="91"/>
                    <a:pt x="14" y="91"/>
                    <a:pt x="15" y="90"/>
                  </a:cubicBezTo>
                  <a:cubicBezTo>
                    <a:pt x="17" y="90"/>
                    <a:pt x="18" y="90"/>
                    <a:pt x="20" y="89"/>
                  </a:cubicBezTo>
                  <a:cubicBezTo>
                    <a:pt x="21" y="89"/>
                    <a:pt x="23" y="89"/>
                    <a:pt x="25" y="89"/>
                  </a:cubicBezTo>
                  <a:cubicBezTo>
                    <a:pt x="26" y="88"/>
                    <a:pt x="27" y="88"/>
                    <a:pt x="28" y="88"/>
                  </a:cubicBezTo>
                  <a:cubicBezTo>
                    <a:pt x="30" y="88"/>
                    <a:pt x="31" y="87"/>
                    <a:pt x="33" y="87"/>
                  </a:cubicBezTo>
                  <a:cubicBezTo>
                    <a:pt x="34" y="86"/>
                    <a:pt x="36" y="85"/>
                    <a:pt x="37" y="84"/>
                  </a:cubicBezTo>
                  <a:cubicBezTo>
                    <a:pt x="38" y="83"/>
                    <a:pt x="40" y="82"/>
                    <a:pt x="41" y="81"/>
                  </a:cubicBezTo>
                  <a:cubicBezTo>
                    <a:pt x="43" y="81"/>
                    <a:pt x="44" y="81"/>
                    <a:pt x="45" y="81"/>
                  </a:cubicBezTo>
                  <a:cubicBezTo>
                    <a:pt x="46" y="81"/>
                    <a:pt x="47" y="82"/>
                    <a:pt x="48" y="81"/>
                  </a:cubicBezTo>
                  <a:cubicBezTo>
                    <a:pt x="49" y="81"/>
                    <a:pt x="49" y="79"/>
                    <a:pt x="50" y="78"/>
                  </a:cubicBezTo>
                  <a:cubicBezTo>
                    <a:pt x="51" y="78"/>
                    <a:pt x="52" y="77"/>
                    <a:pt x="53" y="76"/>
                  </a:cubicBezTo>
                  <a:cubicBezTo>
                    <a:pt x="54" y="76"/>
                    <a:pt x="54" y="74"/>
                    <a:pt x="55" y="73"/>
                  </a:cubicBezTo>
                  <a:cubicBezTo>
                    <a:pt x="56" y="73"/>
                    <a:pt x="58" y="73"/>
                    <a:pt x="59" y="72"/>
                  </a:cubicBezTo>
                  <a:cubicBezTo>
                    <a:pt x="60" y="72"/>
                    <a:pt x="60" y="72"/>
                    <a:pt x="61" y="72"/>
                  </a:cubicBezTo>
                  <a:cubicBezTo>
                    <a:pt x="62" y="72"/>
                    <a:pt x="63" y="72"/>
                    <a:pt x="64" y="72"/>
                  </a:cubicBezTo>
                  <a:cubicBezTo>
                    <a:pt x="65" y="72"/>
                    <a:pt x="66" y="72"/>
                    <a:pt x="67" y="71"/>
                  </a:cubicBezTo>
                  <a:cubicBezTo>
                    <a:pt x="68" y="71"/>
                    <a:pt x="67" y="70"/>
                    <a:pt x="67" y="69"/>
                  </a:cubicBezTo>
                  <a:cubicBezTo>
                    <a:pt x="67" y="68"/>
                    <a:pt x="67" y="67"/>
                    <a:pt x="67" y="66"/>
                  </a:cubicBezTo>
                  <a:cubicBezTo>
                    <a:pt x="67" y="65"/>
                    <a:pt x="67" y="64"/>
                    <a:pt x="67" y="62"/>
                  </a:cubicBezTo>
                  <a:cubicBezTo>
                    <a:pt x="67" y="61"/>
                    <a:pt x="67" y="60"/>
                    <a:pt x="67" y="58"/>
                  </a:cubicBezTo>
                  <a:cubicBezTo>
                    <a:pt x="67" y="57"/>
                    <a:pt x="66" y="55"/>
                    <a:pt x="66" y="54"/>
                  </a:cubicBezTo>
                  <a:cubicBezTo>
                    <a:pt x="66" y="52"/>
                    <a:pt x="66" y="51"/>
                    <a:pt x="66" y="50"/>
                  </a:cubicBezTo>
                  <a:cubicBezTo>
                    <a:pt x="66" y="49"/>
                    <a:pt x="66" y="47"/>
                    <a:pt x="67" y="47"/>
                  </a:cubicBezTo>
                  <a:cubicBezTo>
                    <a:pt x="68" y="46"/>
                    <a:pt x="69" y="45"/>
                    <a:pt x="70" y="45"/>
                  </a:cubicBezTo>
                  <a:cubicBezTo>
                    <a:pt x="71" y="44"/>
                    <a:pt x="72" y="44"/>
                    <a:pt x="72" y="43"/>
                  </a:cubicBezTo>
                  <a:cubicBezTo>
                    <a:pt x="73" y="43"/>
                    <a:pt x="75" y="43"/>
                    <a:pt x="77" y="43"/>
                  </a:cubicBezTo>
                  <a:cubicBezTo>
                    <a:pt x="78" y="43"/>
                    <a:pt x="78" y="42"/>
                    <a:pt x="78" y="42"/>
                  </a:cubicBezTo>
                  <a:cubicBezTo>
                    <a:pt x="79" y="42"/>
                    <a:pt x="79" y="41"/>
                    <a:pt x="80" y="41"/>
                  </a:cubicBezTo>
                  <a:cubicBezTo>
                    <a:pt x="81" y="40"/>
                    <a:pt x="81" y="40"/>
                    <a:pt x="82" y="39"/>
                  </a:cubicBezTo>
                  <a:cubicBezTo>
                    <a:pt x="83" y="39"/>
                    <a:pt x="82" y="38"/>
                    <a:pt x="84" y="38"/>
                  </a:cubicBezTo>
                  <a:cubicBezTo>
                    <a:pt x="86" y="38"/>
                    <a:pt x="90" y="38"/>
                    <a:pt x="92" y="38"/>
                  </a:cubicBezTo>
                  <a:cubicBezTo>
                    <a:pt x="94" y="38"/>
                    <a:pt x="94" y="38"/>
                    <a:pt x="95" y="38"/>
                  </a:cubicBezTo>
                  <a:cubicBezTo>
                    <a:pt x="95" y="38"/>
                    <a:pt x="95" y="38"/>
                    <a:pt x="95" y="37"/>
                  </a:cubicBezTo>
                  <a:cubicBezTo>
                    <a:pt x="96" y="36"/>
                    <a:pt x="96" y="35"/>
                    <a:pt x="97" y="34"/>
                  </a:cubicBezTo>
                  <a:cubicBezTo>
                    <a:pt x="97" y="33"/>
                    <a:pt x="98" y="33"/>
                    <a:pt x="99" y="32"/>
                  </a:cubicBezTo>
                  <a:cubicBezTo>
                    <a:pt x="100" y="32"/>
                    <a:pt x="102" y="32"/>
                    <a:pt x="104" y="31"/>
                  </a:cubicBezTo>
                  <a:cubicBezTo>
                    <a:pt x="105" y="31"/>
                    <a:pt x="106" y="29"/>
                    <a:pt x="108" y="28"/>
                  </a:cubicBezTo>
                  <a:cubicBezTo>
                    <a:pt x="109" y="28"/>
                    <a:pt x="109" y="29"/>
                    <a:pt x="110" y="28"/>
                  </a:cubicBezTo>
                  <a:cubicBezTo>
                    <a:pt x="111" y="28"/>
                    <a:pt x="113" y="27"/>
                    <a:pt x="114" y="27"/>
                  </a:cubicBezTo>
                  <a:cubicBezTo>
                    <a:pt x="115" y="26"/>
                    <a:pt x="116" y="24"/>
                    <a:pt x="117" y="23"/>
                  </a:cubicBezTo>
                  <a:cubicBezTo>
                    <a:pt x="118" y="22"/>
                    <a:pt x="118" y="21"/>
                    <a:pt x="119" y="20"/>
                  </a:cubicBezTo>
                  <a:cubicBezTo>
                    <a:pt x="119" y="19"/>
                    <a:pt x="121" y="18"/>
                    <a:pt x="122" y="17"/>
                  </a:cubicBezTo>
                  <a:cubicBezTo>
                    <a:pt x="123" y="16"/>
                    <a:pt x="124" y="15"/>
                    <a:pt x="125" y="15"/>
                  </a:cubicBezTo>
                  <a:cubicBezTo>
                    <a:pt x="126" y="14"/>
                    <a:pt x="128" y="15"/>
                    <a:pt x="129" y="15"/>
                  </a:cubicBezTo>
                  <a:cubicBezTo>
                    <a:pt x="131" y="14"/>
                    <a:pt x="131" y="14"/>
                    <a:pt x="132" y="14"/>
                  </a:cubicBezTo>
                  <a:cubicBezTo>
                    <a:pt x="134" y="13"/>
                    <a:pt x="136" y="12"/>
                    <a:pt x="137" y="11"/>
                  </a:cubicBezTo>
                  <a:cubicBezTo>
                    <a:pt x="139" y="10"/>
                    <a:pt x="141" y="7"/>
                    <a:pt x="142" y="6"/>
                  </a:cubicBezTo>
                  <a:cubicBezTo>
                    <a:pt x="143" y="4"/>
                    <a:pt x="144" y="2"/>
                    <a:pt x="145" y="1"/>
                  </a:cubicBezTo>
                  <a:cubicBezTo>
                    <a:pt x="146" y="0"/>
                    <a:pt x="148" y="0"/>
                    <a:pt x="149" y="1"/>
                  </a:cubicBezTo>
                  <a:cubicBezTo>
                    <a:pt x="150" y="1"/>
                    <a:pt x="150" y="1"/>
                    <a:pt x="151" y="2"/>
                  </a:cubicBezTo>
                  <a:cubicBezTo>
                    <a:pt x="152" y="2"/>
                    <a:pt x="152" y="4"/>
                    <a:pt x="153" y="5"/>
                  </a:cubicBezTo>
                  <a:cubicBezTo>
                    <a:pt x="153" y="6"/>
                    <a:pt x="153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10"/>
                    <a:pt x="157" y="9"/>
                    <a:pt x="158" y="10"/>
                  </a:cubicBezTo>
                  <a:cubicBezTo>
                    <a:pt x="159" y="11"/>
                    <a:pt x="160" y="11"/>
                    <a:pt x="161" y="12"/>
                  </a:cubicBezTo>
                  <a:cubicBezTo>
                    <a:pt x="161" y="14"/>
                    <a:pt x="161" y="15"/>
                    <a:pt x="161" y="17"/>
                  </a:cubicBezTo>
                  <a:cubicBezTo>
                    <a:pt x="161" y="18"/>
                    <a:pt x="160" y="18"/>
                    <a:pt x="160" y="19"/>
                  </a:cubicBezTo>
                  <a:cubicBezTo>
                    <a:pt x="160" y="20"/>
                    <a:pt x="159" y="21"/>
                    <a:pt x="159" y="23"/>
                  </a:cubicBezTo>
                  <a:cubicBezTo>
                    <a:pt x="159" y="25"/>
                    <a:pt x="159" y="30"/>
                    <a:pt x="158" y="33"/>
                  </a:cubicBezTo>
                  <a:cubicBezTo>
                    <a:pt x="158" y="37"/>
                    <a:pt x="158" y="40"/>
                    <a:pt x="158" y="42"/>
                  </a:cubicBezTo>
                  <a:cubicBezTo>
                    <a:pt x="159" y="45"/>
                    <a:pt x="159" y="47"/>
                    <a:pt x="159" y="49"/>
                  </a:cubicBezTo>
                  <a:cubicBezTo>
                    <a:pt x="159" y="51"/>
                    <a:pt x="158" y="53"/>
                    <a:pt x="158" y="54"/>
                  </a:cubicBezTo>
                  <a:cubicBezTo>
                    <a:pt x="159" y="56"/>
                    <a:pt x="160" y="57"/>
                    <a:pt x="160" y="58"/>
                  </a:cubicBezTo>
                  <a:cubicBezTo>
                    <a:pt x="160" y="60"/>
                    <a:pt x="160" y="62"/>
                    <a:pt x="160" y="64"/>
                  </a:cubicBezTo>
                  <a:cubicBezTo>
                    <a:pt x="160" y="65"/>
                    <a:pt x="160" y="67"/>
                    <a:pt x="160" y="69"/>
                  </a:cubicBezTo>
                  <a:cubicBezTo>
                    <a:pt x="159" y="71"/>
                    <a:pt x="160" y="73"/>
                    <a:pt x="159" y="74"/>
                  </a:cubicBezTo>
                  <a:cubicBezTo>
                    <a:pt x="159" y="75"/>
                    <a:pt x="157" y="75"/>
                    <a:pt x="156" y="76"/>
                  </a:cubicBezTo>
                  <a:cubicBezTo>
                    <a:pt x="156" y="77"/>
                    <a:pt x="156" y="79"/>
                    <a:pt x="156" y="80"/>
                  </a:cubicBezTo>
                  <a:cubicBezTo>
                    <a:pt x="156" y="81"/>
                    <a:pt x="156" y="82"/>
                    <a:pt x="155" y="83"/>
                  </a:cubicBezTo>
                  <a:cubicBezTo>
                    <a:pt x="154" y="84"/>
                    <a:pt x="153" y="85"/>
                    <a:pt x="152" y="86"/>
                  </a:cubicBezTo>
                  <a:cubicBezTo>
                    <a:pt x="152" y="87"/>
                    <a:pt x="151" y="87"/>
                    <a:pt x="151" y="88"/>
                  </a:cubicBezTo>
                  <a:cubicBezTo>
                    <a:pt x="150" y="89"/>
                    <a:pt x="149" y="90"/>
                    <a:pt x="149" y="91"/>
                  </a:cubicBezTo>
                  <a:cubicBezTo>
                    <a:pt x="149" y="93"/>
                    <a:pt x="149" y="95"/>
                    <a:pt x="149" y="97"/>
                  </a:cubicBezTo>
                  <a:cubicBezTo>
                    <a:pt x="149" y="98"/>
                    <a:pt x="149" y="98"/>
                    <a:pt x="149" y="100"/>
                  </a:cubicBezTo>
                  <a:cubicBezTo>
                    <a:pt x="148" y="101"/>
                    <a:pt x="147" y="102"/>
                    <a:pt x="147" y="104"/>
                  </a:cubicBezTo>
                  <a:cubicBezTo>
                    <a:pt x="146" y="105"/>
                    <a:pt x="147" y="107"/>
                    <a:pt x="147" y="108"/>
                  </a:cubicBezTo>
                  <a:cubicBezTo>
                    <a:pt x="147" y="109"/>
                    <a:pt x="148" y="110"/>
                    <a:pt x="148" y="112"/>
                  </a:cubicBezTo>
                  <a:cubicBezTo>
                    <a:pt x="148" y="113"/>
                    <a:pt x="135" y="114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6" y="116"/>
                    <a:pt x="147" y="117"/>
                    <a:pt x="147" y="117"/>
                  </a:cubicBezTo>
                  <a:cubicBezTo>
                    <a:pt x="147" y="118"/>
                    <a:pt x="147" y="120"/>
                    <a:pt x="146" y="121"/>
                  </a:cubicBezTo>
                  <a:cubicBezTo>
                    <a:pt x="146" y="122"/>
                    <a:pt x="146" y="122"/>
                    <a:pt x="145" y="123"/>
                  </a:cubicBezTo>
                  <a:cubicBezTo>
                    <a:pt x="144" y="123"/>
                    <a:pt x="143" y="124"/>
                    <a:pt x="142" y="125"/>
                  </a:cubicBezTo>
                  <a:cubicBezTo>
                    <a:pt x="142" y="126"/>
                    <a:pt x="142" y="127"/>
                    <a:pt x="142" y="128"/>
                  </a:cubicBezTo>
                  <a:cubicBezTo>
                    <a:pt x="142" y="129"/>
                    <a:pt x="142" y="130"/>
                    <a:pt x="142" y="132"/>
                  </a:cubicBezTo>
                  <a:cubicBezTo>
                    <a:pt x="142" y="133"/>
                    <a:pt x="143" y="135"/>
                    <a:pt x="143" y="136"/>
                  </a:cubicBezTo>
                  <a:cubicBezTo>
                    <a:pt x="143" y="137"/>
                    <a:pt x="143" y="137"/>
                    <a:pt x="143" y="138"/>
                  </a:cubicBezTo>
                  <a:cubicBezTo>
                    <a:pt x="142" y="139"/>
                    <a:pt x="142" y="140"/>
                    <a:pt x="141" y="140"/>
                  </a:cubicBezTo>
                  <a:cubicBezTo>
                    <a:pt x="140" y="141"/>
                    <a:pt x="140" y="142"/>
                    <a:pt x="139" y="142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8" y="142"/>
                    <a:pt x="138" y="141"/>
                    <a:pt x="138" y="141"/>
                  </a:cubicBezTo>
                  <a:cubicBezTo>
                    <a:pt x="137" y="139"/>
                    <a:pt x="137" y="137"/>
                    <a:pt x="136" y="136"/>
                  </a:cubicBezTo>
                  <a:cubicBezTo>
                    <a:pt x="134" y="136"/>
                    <a:pt x="133" y="136"/>
                    <a:pt x="131" y="136"/>
                  </a:cubicBezTo>
                  <a:cubicBezTo>
                    <a:pt x="129" y="135"/>
                    <a:pt x="127" y="136"/>
                    <a:pt x="125" y="135"/>
                  </a:cubicBezTo>
                  <a:cubicBezTo>
                    <a:pt x="124" y="134"/>
                    <a:pt x="123" y="130"/>
                    <a:pt x="121" y="129"/>
                  </a:cubicBezTo>
                  <a:cubicBezTo>
                    <a:pt x="120" y="128"/>
                    <a:pt x="118" y="128"/>
                    <a:pt x="117" y="129"/>
                  </a:cubicBezTo>
                  <a:cubicBezTo>
                    <a:pt x="115" y="130"/>
                    <a:pt x="117" y="132"/>
                    <a:pt x="115" y="133"/>
                  </a:cubicBezTo>
                  <a:cubicBezTo>
                    <a:pt x="113" y="134"/>
                    <a:pt x="108" y="133"/>
                    <a:pt x="106" y="133"/>
                  </a:cubicBezTo>
                  <a:cubicBezTo>
                    <a:pt x="105" y="132"/>
                    <a:pt x="105" y="131"/>
                    <a:pt x="104" y="131"/>
                  </a:cubicBezTo>
                  <a:cubicBezTo>
                    <a:pt x="103" y="130"/>
                    <a:pt x="101" y="129"/>
                    <a:pt x="101" y="129"/>
                  </a:cubicBezTo>
                  <a:cubicBezTo>
                    <a:pt x="100" y="129"/>
                    <a:pt x="97" y="126"/>
                    <a:pt x="96" y="125"/>
                  </a:cubicBezTo>
                  <a:cubicBezTo>
                    <a:pt x="95" y="124"/>
                    <a:pt x="91" y="124"/>
                    <a:pt x="91" y="123"/>
                  </a:cubicBezTo>
                  <a:cubicBezTo>
                    <a:pt x="91" y="122"/>
                    <a:pt x="92" y="119"/>
                    <a:pt x="92" y="118"/>
                  </a:cubicBezTo>
                  <a:cubicBezTo>
                    <a:pt x="91" y="117"/>
                    <a:pt x="90" y="117"/>
                    <a:pt x="89" y="116"/>
                  </a:cubicBezTo>
                  <a:cubicBezTo>
                    <a:pt x="88" y="116"/>
                    <a:pt x="86" y="116"/>
                    <a:pt x="84" y="116"/>
                  </a:cubicBezTo>
                  <a:cubicBezTo>
                    <a:pt x="82" y="116"/>
                    <a:pt x="80" y="116"/>
                    <a:pt x="78" y="116"/>
                  </a:cubicBezTo>
                  <a:cubicBezTo>
                    <a:pt x="77" y="116"/>
                    <a:pt x="74" y="116"/>
                    <a:pt x="73" y="116"/>
                  </a:cubicBezTo>
                  <a:cubicBezTo>
                    <a:pt x="71" y="116"/>
                    <a:pt x="70" y="115"/>
                    <a:pt x="69" y="116"/>
                  </a:cubicBezTo>
                  <a:cubicBezTo>
                    <a:pt x="68" y="117"/>
                    <a:pt x="66" y="118"/>
                    <a:pt x="65" y="120"/>
                  </a:cubicBezTo>
                  <a:cubicBezTo>
                    <a:pt x="64" y="121"/>
                    <a:pt x="65" y="121"/>
                    <a:pt x="65" y="122"/>
                  </a:cubicBezTo>
                  <a:cubicBezTo>
                    <a:pt x="65" y="123"/>
                    <a:pt x="65" y="125"/>
                    <a:pt x="65" y="126"/>
                  </a:cubicBezTo>
                  <a:cubicBezTo>
                    <a:pt x="65" y="127"/>
                    <a:pt x="65" y="129"/>
                    <a:pt x="65" y="130"/>
                  </a:cubicBezTo>
                  <a:cubicBezTo>
                    <a:pt x="65" y="132"/>
                    <a:pt x="65" y="133"/>
                    <a:pt x="64" y="134"/>
                  </a:cubicBezTo>
                  <a:cubicBezTo>
                    <a:pt x="64" y="134"/>
                    <a:pt x="63" y="134"/>
                    <a:pt x="61" y="134"/>
                  </a:cubicBezTo>
                  <a:cubicBezTo>
                    <a:pt x="60" y="134"/>
                    <a:pt x="58" y="134"/>
                    <a:pt x="56" y="134"/>
                  </a:cubicBezTo>
                  <a:cubicBezTo>
                    <a:pt x="55" y="134"/>
                    <a:pt x="54" y="134"/>
                    <a:pt x="52" y="134"/>
                  </a:cubicBezTo>
                  <a:cubicBezTo>
                    <a:pt x="50" y="134"/>
                    <a:pt x="48" y="134"/>
                    <a:pt x="47" y="134"/>
                  </a:cubicBezTo>
                  <a:cubicBezTo>
                    <a:pt x="45" y="134"/>
                    <a:pt x="43" y="134"/>
                    <a:pt x="41" y="134"/>
                  </a:cubicBezTo>
                  <a:cubicBezTo>
                    <a:pt x="39" y="134"/>
                    <a:pt x="38" y="134"/>
                    <a:pt x="36" y="135"/>
                  </a:cubicBezTo>
                  <a:cubicBezTo>
                    <a:pt x="34" y="135"/>
                    <a:pt x="32" y="135"/>
                    <a:pt x="30" y="136"/>
                  </a:cubicBezTo>
                  <a:cubicBezTo>
                    <a:pt x="30" y="136"/>
                    <a:pt x="29" y="136"/>
                    <a:pt x="28" y="137"/>
                  </a:cubicBezTo>
                  <a:cubicBezTo>
                    <a:pt x="28" y="137"/>
                    <a:pt x="28" y="137"/>
                    <a:pt x="28" y="136"/>
                  </a:cubicBezTo>
                  <a:cubicBezTo>
                    <a:pt x="28" y="136"/>
                    <a:pt x="28" y="135"/>
                    <a:pt x="27" y="135"/>
                  </a:cubicBezTo>
                  <a:cubicBezTo>
                    <a:pt x="25" y="135"/>
                    <a:pt x="24" y="135"/>
                    <a:pt x="22" y="135"/>
                  </a:cubicBezTo>
                  <a:cubicBezTo>
                    <a:pt x="20" y="135"/>
                    <a:pt x="16" y="135"/>
                    <a:pt x="14" y="135"/>
                  </a:cubicBezTo>
                  <a:cubicBezTo>
                    <a:pt x="13" y="135"/>
                    <a:pt x="12" y="135"/>
                    <a:pt x="12" y="135"/>
                  </a:cubicBezTo>
                  <a:cubicBezTo>
                    <a:pt x="11" y="136"/>
                    <a:pt x="11" y="138"/>
                    <a:pt x="10" y="138"/>
                  </a:cubicBezTo>
                  <a:cubicBezTo>
                    <a:pt x="10" y="139"/>
                    <a:pt x="9" y="139"/>
                    <a:pt x="8" y="139"/>
                  </a:cubicBezTo>
                  <a:cubicBezTo>
                    <a:pt x="8" y="139"/>
                    <a:pt x="7" y="138"/>
                    <a:pt x="6" y="13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4713" y="12821"/>
              <a:ext cx="1996" cy="1762"/>
            </a:xfrm>
            <a:custGeom>
              <a:avLst/>
              <a:gdLst>
                <a:gd name="T0" fmla="*/ 186 w 192"/>
                <a:gd name="T1" fmla="*/ 133 h 166"/>
                <a:gd name="T2" fmla="*/ 174 w 192"/>
                <a:gd name="T3" fmla="*/ 135 h 166"/>
                <a:gd name="T4" fmla="*/ 172 w 192"/>
                <a:gd name="T5" fmla="*/ 145 h 166"/>
                <a:gd name="T6" fmla="*/ 163 w 192"/>
                <a:gd name="T7" fmla="*/ 145 h 166"/>
                <a:gd name="T8" fmla="*/ 153 w 192"/>
                <a:gd name="T9" fmla="*/ 147 h 166"/>
                <a:gd name="T10" fmla="*/ 125 w 192"/>
                <a:gd name="T11" fmla="*/ 152 h 166"/>
                <a:gd name="T12" fmla="*/ 84 w 192"/>
                <a:gd name="T13" fmla="*/ 133 h 166"/>
                <a:gd name="T14" fmla="*/ 0 w 192"/>
                <a:gd name="T15" fmla="*/ 97 h 166"/>
                <a:gd name="T16" fmla="*/ 8 w 192"/>
                <a:gd name="T17" fmla="*/ 90 h 166"/>
                <a:gd name="T18" fmla="*/ 15 w 192"/>
                <a:gd name="T19" fmla="*/ 83 h 166"/>
                <a:gd name="T20" fmla="*/ 20 w 192"/>
                <a:gd name="T21" fmla="*/ 76 h 166"/>
                <a:gd name="T22" fmla="*/ 27 w 192"/>
                <a:gd name="T23" fmla="*/ 68 h 166"/>
                <a:gd name="T24" fmla="*/ 33 w 192"/>
                <a:gd name="T25" fmla="*/ 61 h 166"/>
                <a:gd name="T26" fmla="*/ 37 w 192"/>
                <a:gd name="T27" fmla="*/ 54 h 166"/>
                <a:gd name="T28" fmla="*/ 42 w 192"/>
                <a:gd name="T29" fmla="*/ 48 h 166"/>
                <a:gd name="T30" fmla="*/ 48 w 192"/>
                <a:gd name="T31" fmla="*/ 42 h 166"/>
                <a:gd name="T32" fmla="*/ 50 w 192"/>
                <a:gd name="T33" fmla="*/ 33 h 166"/>
                <a:gd name="T34" fmla="*/ 52 w 192"/>
                <a:gd name="T35" fmla="*/ 23 h 166"/>
                <a:gd name="T36" fmla="*/ 55 w 192"/>
                <a:gd name="T37" fmla="*/ 14 h 166"/>
                <a:gd name="T38" fmla="*/ 56 w 192"/>
                <a:gd name="T39" fmla="*/ 5 h 166"/>
                <a:gd name="T40" fmla="*/ 61 w 192"/>
                <a:gd name="T41" fmla="*/ 1 h 166"/>
                <a:gd name="T42" fmla="*/ 70 w 192"/>
                <a:gd name="T43" fmla="*/ 1 h 166"/>
                <a:gd name="T44" fmla="*/ 75 w 192"/>
                <a:gd name="T45" fmla="*/ 3 h 166"/>
                <a:gd name="T46" fmla="*/ 79 w 192"/>
                <a:gd name="T47" fmla="*/ 6 h 166"/>
                <a:gd name="T48" fmla="*/ 83 w 192"/>
                <a:gd name="T49" fmla="*/ 2 h 166"/>
                <a:gd name="T50" fmla="*/ 93 w 192"/>
                <a:gd name="T51" fmla="*/ 2 h 166"/>
                <a:gd name="T52" fmla="*/ 99 w 192"/>
                <a:gd name="T53" fmla="*/ 3 h 166"/>
                <a:gd name="T54" fmla="*/ 97 w 192"/>
                <a:gd name="T55" fmla="*/ 8 h 166"/>
                <a:gd name="T56" fmla="*/ 94 w 192"/>
                <a:gd name="T57" fmla="*/ 14 h 166"/>
                <a:gd name="T58" fmla="*/ 97 w 192"/>
                <a:gd name="T59" fmla="*/ 18 h 166"/>
                <a:gd name="T60" fmla="*/ 94 w 192"/>
                <a:gd name="T61" fmla="*/ 22 h 166"/>
                <a:gd name="T62" fmla="*/ 91 w 192"/>
                <a:gd name="T63" fmla="*/ 27 h 166"/>
                <a:gd name="T64" fmla="*/ 89 w 192"/>
                <a:gd name="T65" fmla="*/ 33 h 166"/>
                <a:gd name="T66" fmla="*/ 90 w 192"/>
                <a:gd name="T67" fmla="*/ 39 h 166"/>
                <a:gd name="T68" fmla="*/ 97 w 192"/>
                <a:gd name="T69" fmla="*/ 40 h 166"/>
                <a:gd name="T70" fmla="*/ 108 w 192"/>
                <a:gd name="T71" fmla="*/ 40 h 166"/>
                <a:gd name="T72" fmla="*/ 114 w 192"/>
                <a:gd name="T73" fmla="*/ 42 h 166"/>
                <a:gd name="T74" fmla="*/ 119 w 192"/>
                <a:gd name="T75" fmla="*/ 44 h 166"/>
                <a:gd name="T76" fmla="*/ 124 w 192"/>
                <a:gd name="T77" fmla="*/ 48 h 166"/>
                <a:gd name="T78" fmla="*/ 127 w 192"/>
                <a:gd name="T79" fmla="*/ 56 h 166"/>
                <a:gd name="T80" fmla="*/ 151 w 192"/>
                <a:gd name="T81" fmla="*/ 60 h 166"/>
                <a:gd name="T82" fmla="*/ 161 w 192"/>
                <a:gd name="T83" fmla="*/ 48 h 166"/>
                <a:gd name="T84" fmla="*/ 167 w 192"/>
                <a:gd name="T85" fmla="*/ 47 h 166"/>
                <a:gd name="T86" fmla="*/ 173 w 192"/>
                <a:gd name="T87" fmla="*/ 46 h 166"/>
                <a:gd name="T88" fmla="*/ 178 w 192"/>
                <a:gd name="T89" fmla="*/ 42 h 166"/>
                <a:gd name="T90" fmla="*/ 191 w 192"/>
                <a:gd name="T91" fmla="*/ 43 h 166"/>
                <a:gd name="T92" fmla="*/ 191 w 192"/>
                <a:gd name="T93" fmla="*/ 51 h 166"/>
                <a:gd name="T94" fmla="*/ 187 w 192"/>
                <a:gd name="T95" fmla="*/ 56 h 166"/>
                <a:gd name="T96" fmla="*/ 187 w 192"/>
                <a:gd name="T97" fmla="*/ 62 h 166"/>
                <a:gd name="T98" fmla="*/ 190 w 192"/>
                <a:gd name="T99" fmla="*/ 70 h 166"/>
                <a:gd name="T100" fmla="*/ 186 w 192"/>
                <a:gd name="T101" fmla="*/ 75 h 166"/>
                <a:gd name="T102" fmla="*/ 189 w 192"/>
                <a:gd name="T103" fmla="*/ 80 h 166"/>
                <a:gd name="T104" fmla="*/ 188 w 192"/>
                <a:gd name="T105" fmla="*/ 86 h 166"/>
                <a:gd name="T106" fmla="*/ 183 w 192"/>
                <a:gd name="T107" fmla="*/ 92 h 166"/>
                <a:gd name="T108" fmla="*/ 186 w 192"/>
                <a:gd name="T109" fmla="*/ 101 h 166"/>
                <a:gd name="T110" fmla="*/ 188 w 192"/>
                <a:gd name="T111" fmla="*/ 109 h 166"/>
                <a:gd name="T112" fmla="*/ 187 w 192"/>
                <a:gd name="T113" fmla="*/ 122 h 166"/>
                <a:gd name="T114" fmla="*/ 188 w 192"/>
                <a:gd name="T115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2" h="166">
                  <a:moveTo>
                    <a:pt x="188" y="135"/>
                  </a:moveTo>
                  <a:cubicBezTo>
                    <a:pt x="187" y="134"/>
                    <a:pt x="187" y="134"/>
                    <a:pt x="186" y="133"/>
                  </a:cubicBezTo>
                  <a:cubicBezTo>
                    <a:pt x="183" y="132"/>
                    <a:pt x="184" y="137"/>
                    <a:pt x="182" y="137"/>
                  </a:cubicBezTo>
                  <a:cubicBezTo>
                    <a:pt x="180" y="137"/>
                    <a:pt x="176" y="135"/>
                    <a:pt x="174" y="135"/>
                  </a:cubicBezTo>
                  <a:cubicBezTo>
                    <a:pt x="172" y="135"/>
                    <a:pt x="170" y="135"/>
                    <a:pt x="170" y="137"/>
                  </a:cubicBezTo>
                  <a:cubicBezTo>
                    <a:pt x="169" y="139"/>
                    <a:pt x="173" y="143"/>
                    <a:pt x="172" y="145"/>
                  </a:cubicBezTo>
                  <a:cubicBezTo>
                    <a:pt x="172" y="148"/>
                    <a:pt x="169" y="149"/>
                    <a:pt x="167" y="149"/>
                  </a:cubicBezTo>
                  <a:cubicBezTo>
                    <a:pt x="165" y="149"/>
                    <a:pt x="165" y="145"/>
                    <a:pt x="163" y="145"/>
                  </a:cubicBezTo>
                  <a:cubicBezTo>
                    <a:pt x="161" y="145"/>
                    <a:pt x="161" y="148"/>
                    <a:pt x="159" y="149"/>
                  </a:cubicBezTo>
                  <a:cubicBezTo>
                    <a:pt x="157" y="149"/>
                    <a:pt x="155" y="146"/>
                    <a:pt x="153" y="147"/>
                  </a:cubicBezTo>
                  <a:cubicBezTo>
                    <a:pt x="150" y="148"/>
                    <a:pt x="148" y="152"/>
                    <a:pt x="143" y="153"/>
                  </a:cubicBezTo>
                  <a:cubicBezTo>
                    <a:pt x="138" y="154"/>
                    <a:pt x="132" y="151"/>
                    <a:pt x="125" y="152"/>
                  </a:cubicBezTo>
                  <a:cubicBezTo>
                    <a:pt x="118" y="154"/>
                    <a:pt x="112" y="166"/>
                    <a:pt x="103" y="162"/>
                  </a:cubicBezTo>
                  <a:cubicBezTo>
                    <a:pt x="95" y="158"/>
                    <a:pt x="98" y="136"/>
                    <a:pt x="84" y="133"/>
                  </a:cubicBezTo>
                  <a:cubicBezTo>
                    <a:pt x="69" y="129"/>
                    <a:pt x="48" y="150"/>
                    <a:pt x="31" y="142"/>
                  </a:cubicBezTo>
                  <a:cubicBezTo>
                    <a:pt x="15" y="135"/>
                    <a:pt x="13" y="110"/>
                    <a:pt x="0" y="97"/>
                  </a:cubicBezTo>
                  <a:cubicBezTo>
                    <a:pt x="2" y="96"/>
                    <a:pt x="4" y="95"/>
                    <a:pt x="6" y="94"/>
                  </a:cubicBezTo>
                  <a:cubicBezTo>
                    <a:pt x="8" y="92"/>
                    <a:pt x="7" y="91"/>
                    <a:pt x="8" y="90"/>
                  </a:cubicBezTo>
                  <a:cubicBezTo>
                    <a:pt x="10" y="89"/>
                    <a:pt x="11" y="88"/>
                    <a:pt x="12" y="87"/>
                  </a:cubicBezTo>
                  <a:cubicBezTo>
                    <a:pt x="13" y="86"/>
                    <a:pt x="14" y="84"/>
                    <a:pt x="15" y="83"/>
                  </a:cubicBezTo>
                  <a:cubicBezTo>
                    <a:pt x="16" y="82"/>
                    <a:pt x="18" y="81"/>
                    <a:pt x="18" y="80"/>
                  </a:cubicBezTo>
                  <a:cubicBezTo>
                    <a:pt x="19" y="79"/>
                    <a:pt x="19" y="78"/>
                    <a:pt x="20" y="76"/>
                  </a:cubicBezTo>
                  <a:cubicBezTo>
                    <a:pt x="20" y="75"/>
                    <a:pt x="22" y="74"/>
                    <a:pt x="23" y="72"/>
                  </a:cubicBezTo>
                  <a:cubicBezTo>
                    <a:pt x="24" y="71"/>
                    <a:pt x="26" y="70"/>
                    <a:pt x="27" y="68"/>
                  </a:cubicBezTo>
                  <a:cubicBezTo>
                    <a:pt x="28" y="67"/>
                    <a:pt x="28" y="67"/>
                    <a:pt x="30" y="65"/>
                  </a:cubicBezTo>
                  <a:cubicBezTo>
                    <a:pt x="31" y="64"/>
                    <a:pt x="32" y="62"/>
                    <a:pt x="33" y="61"/>
                  </a:cubicBezTo>
                  <a:cubicBezTo>
                    <a:pt x="34" y="59"/>
                    <a:pt x="34" y="58"/>
                    <a:pt x="35" y="57"/>
                  </a:cubicBezTo>
                  <a:cubicBezTo>
                    <a:pt x="36" y="56"/>
                    <a:pt x="36" y="55"/>
                    <a:pt x="37" y="54"/>
                  </a:cubicBezTo>
                  <a:cubicBezTo>
                    <a:pt x="38" y="53"/>
                    <a:pt x="39" y="52"/>
                    <a:pt x="40" y="51"/>
                  </a:cubicBezTo>
                  <a:cubicBezTo>
                    <a:pt x="41" y="51"/>
                    <a:pt x="41" y="49"/>
                    <a:pt x="42" y="48"/>
                  </a:cubicBezTo>
                  <a:cubicBezTo>
                    <a:pt x="43" y="47"/>
                    <a:pt x="45" y="46"/>
                    <a:pt x="46" y="45"/>
                  </a:cubicBezTo>
                  <a:cubicBezTo>
                    <a:pt x="47" y="44"/>
                    <a:pt x="47" y="44"/>
                    <a:pt x="48" y="42"/>
                  </a:cubicBezTo>
                  <a:cubicBezTo>
                    <a:pt x="48" y="41"/>
                    <a:pt x="48" y="40"/>
                    <a:pt x="49" y="38"/>
                  </a:cubicBezTo>
                  <a:cubicBezTo>
                    <a:pt x="49" y="36"/>
                    <a:pt x="49" y="34"/>
                    <a:pt x="50" y="33"/>
                  </a:cubicBezTo>
                  <a:cubicBezTo>
                    <a:pt x="50" y="31"/>
                    <a:pt x="51" y="29"/>
                    <a:pt x="51" y="28"/>
                  </a:cubicBezTo>
                  <a:cubicBezTo>
                    <a:pt x="52" y="26"/>
                    <a:pt x="52" y="25"/>
                    <a:pt x="52" y="23"/>
                  </a:cubicBezTo>
                  <a:cubicBezTo>
                    <a:pt x="53" y="21"/>
                    <a:pt x="54" y="19"/>
                    <a:pt x="54" y="18"/>
                  </a:cubicBezTo>
                  <a:cubicBezTo>
                    <a:pt x="55" y="16"/>
                    <a:pt x="55" y="15"/>
                    <a:pt x="55" y="14"/>
                  </a:cubicBezTo>
                  <a:cubicBezTo>
                    <a:pt x="55" y="12"/>
                    <a:pt x="56" y="10"/>
                    <a:pt x="56" y="9"/>
                  </a:cubicBezTo>
                  <a:cubicBezTo>
                    <a:pt x="56" y="7"/>
                    <a:pt x="56" y="6"/>
                    <a:pt x="56" y="5"/>
                  </a:cubicBezTo>
                  <a:cubicBezTo>
                    <a:pt x="56" y="4"/>
                    <a:pt x="55" y="2"/>
                    <a:pt x="56" y="1"/>
                  </a:cubicBezTo>
                  <a:cubicBezTo>
                    <a:pt x="58" y="0"/>
                    <a:pt x="60" y="1"/>
                    <a:pt x="61" y="1"/>
                  </a:cubicBezTo>
                  <a:cubicBezTo>
                    <a:pt x="63" y="1"/>
                    <a:pt x="64" y="1"/>
                    <a:pt x="66" y="1"/>
                  </a:cubicBezTo>
                  <a:cubicBezTo>
                    <a:pt x="67" y="1"/>
                    <a:pt x="69" y="1"/>
                    <a:pt x="70" y="1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4" y="2"/>
                    <a:pt x="74" y="3"/>
                    <a:pt x="75" y="3"/>
                  </a:cubicBezTo>
                  <a:cubicBezTo>
                    <a:pt x="76" y="4"/>
                    <a:pt x="76" y="5"/>
                    <a:pt x="77" y="5"/>
                  </a:cubicBezTo>
                  <a:cubicBezTo>
                    <a:pt x="78" y="5"/>
                    <a:pt x="78" y="6"/>
                    <a:pt x="79" y="6"/>
                  </a:cubicBezTo>
                  <a:cubicBezTo>
                    <a:pt x="80" y="6"/>
                    <a:pt x="81" y="6"/>
                    <a:pt x="81" y="5"/>
                  </a:cubicBezTo>
                  <a:cubicBezTo>
                    <a:pt x="82" y="5"/>
                    <a:pt x="82" y="3"/>
                    <a:pt x="83" y="2"/>
                  </a:cubicBezTo>
                  <a:cubicBezTo>
                    <a:pt x="83" y="2"/>
                    <a:pt x="84" y="2"/>
                    <a:pt x="85" y="2"/>
                  </a:cubicBezTo>
                  <a:cubicBezTo>
                    <a:pt x="87" y="2"/>
                    <a:pt x="91" y="2"/>
                    <a:pt x="93" y="2"/>
                  </a:cubicBezTo>
                  <a:cubicBezTo>
                    <a:pt x="95" y="2"/>
                    <a:pt x="96" y="2"/>
                    <a:pt x="98" y="2"/>
                  </a:cubicBezTo>
                  <a:cubicBezTo>
                    <a:pt x="99" y="2"/>
                    <a:pt x="99" y="3"/>
                    <a:pt x="99" y="3"/>
                  </a:cubicBezTo>
                  <a:cubicBezTo>
                    <a:pt x="100" y="4"/>
                    <a:pt x="100" y="5"/>
                    <a:pt x="99" y="6"/>
                  </a:cubicBezTo>
                  <a:cubicBezTo>
                    <a:pt x="99" y="7"/>
                    <a:pt x="98" y="8"/>
                    <a:pt x="97" y="8"/>
                  </a:cubicBezTo>
                  <a:cubicBezTo>
                    <a:pt x="97" y="9"/>
                    <a:pt x="95" y="10"/>
                    <a:pt x="95" y="11"/>
                  </a:cubicBezTo>
                  <a:cubicBezTo>
                    <a:pt x="94" y="12"/>
                    <a:pt x="94" y="13"/>
                    <a:pt x="94" y="14"/>
                  </a:cubicBezTo>
                  <a:cubicBezTo>
                    <a:pt x="95" y="15"/>
                    <a:pt x="95" y="15"/>
                    <a:pt x="96" y="16"/>
                  </a:cubicBezTo>
                  <a:cubicBezTo>
                    <a:pt x="96" y="17"/>
                    <a:pt x="97" y="17"/>
                    <a:pt x="97" y="18"/>
                  </a:cubicBezTo>
                  <a:cubicBezTo>
                    <a:pt x="97" y="19"/>
                    <a:pt x="96" y="20"/>
                    <a:pt x="96" y="21"/>
                  </a:cubicBezTo>
                  <a:cubicBezTo>
                    <a:pt x="95" y="22"/>
                    <a:pt x="94" y="22"/>
                    <a:pt x="94" y="22"/>
                  </a:cubicBezTo>
                  <a:cubicBezTo>
                    <a:pt x="93" y="23"/>
                    <a:pt x="93" y="24"/>
                    <a:pt x="92" y="25"/>
                  </a:cubicBezTo>
                  <a:cubicBezTo>
                    <a:pt x="92" y="26"/>
                    <a:pt x="92" y="26"/>
                    <a:pt x="91" y="27"/>
                  </a:cubicBezTo>
                  <a:cubicBezTo>
                    <a:pt x="91" y="28"/>
                    <a:pt x="90" y="29"/>
                    <a:pt x="90" y="30"/>
                  </a:cubicBezTo>
                  <a:cubicBezTo>
                    <a:pt x="89" y="31"/>
                    <a:pt x="89" y="32"/>
                    <a:pt x="89" y="33"/>
                  </a:cubicBezTo>
                  <a:cubicBezTo>
                    <a:pt x="89" y="34"/>
                    <a:pt x="89" y="35"/>
                    <a:pt x="89" y="36"/>
                  </a:cubicBezTo>
                  <a:cubicBezTo>
                    <a:pt x="89" y="37"/>
                    <a:pt x="89" y="38"/>
                    <a:pt x="90" y="39"/>
                  </a:cubicBezTo>
                  <a:cubicBezTo>
                    <a:pt x="90" y="39"/>
                    <a:pt x="90" y="40"/>
                    <a:pt x="92" y="40"/>
                  </a:cubicBezTo>
                  <a:cubicBezTo>
                    <a:pt x="93" y="40"/>
                    <a:pt x="95" y="40"/>
                    <a:pt x="97" y="40"/>
                  </a:cubicBezTo>
                  <a:cubicBezTo>
                    <a:pt x="98" y="40"/>
                    <a:pt x="101" y="40"/>
                    <a:pt x="103" y="40"/>
                  </a:cubicBezTo>
                  <a:cubicBezTo>
                    <a:pt x="105" y="40"/>
                    <a:pt x="106" y="40"/>
                    <a:pt x="108" y="40"/>
                  </a:cubicBezTo>
                  <a:cubicBezTo>
                    <a:pt x="109" y="40"/>
                    <a:pt x="109" y="40"/>
                    <a:pt x="110" y="41"/>
                  </a:cubicBezTo>
                  <a:cubicBezTo>
                    <a:pt x="111" y="41"/>
                    <a:pt x="113" y="42"/>
                    <a:pt x="114" y="42"/>
                  </a:cubicBezTo>
                  <a:cubicBezTo>
                    <a:pt x="114" y="43"/>
                    <a:pt x="114" y="43"/>
                    <a:pt x="115" y="44"/>
                  </a:cubicBezTo>
                  <a:cubicBezTo>
                    <a:pt x="116" y="44"/>
                    <a:pt x="118" y="44"/>
                    <a:pt x="119" y="44"/>
                  </a:cubicBezTo>
                  <a:cubicBezTo>
                    <a:pt x="121" y="44"/>
                    <a:pt x="122" y="45"/>
                    <a:pt x="123" y="45"/>
                  </a:cubicBezTo>
                  <a:cubicBezTo>
                    <a:pt x="124" y="46"/>
                    <a:pt x="124" y="47"/>
                    <a:pt x="124" y="48"/>
                  </a:cubicBezTo>
                  <a:cubicBezTo>
                    <a:pt x="125" y="49"/>
                    <a:pt x="125" y="50"/>
                    <a:pt x="125" y="51"/>
                  </a:cubicBezTo>
                  <a:cubicBezTo>
                    <a:pt x="126" y="53"/>
                    <a:pt x="126" y="55"/>
                    <a:pt x="127" y="56"/>
                  </a:cubicBezTo>
                  <a:cubicBezTo>
                    <a:pt x="127" y="58"/>
                    <a:pt x="123" y="60"/>
                    <a:pt x="128" y="60"/>
                  </a:cubicBezTo>
                  <a:cubicBezTo>
                    <a:pt x="132" y="61"/>
                    <a:pt x="145" y="62"/>
                    <a:pt x="151" y="60"/>
                  </a:cubicBezTo>
                  <a:cubicBezTo>
                    <a:pt x="157" y="58"/>
                    <a:pt x="158" y="53"/>
                    <a:pt x="160" y="51"/>
                  </a:cubicBezTo>
                  <a:cubicBezTo>
                    <a:pt x="161" y="49"/>
                    <a:pt x="160" y="49"/>
                    <a:pt x="161" y="48"/>
                  </a:cubicBezTo>
                  <a:cubicBezTo>
                    <a:pt x="162" y="48"/>
                    <a:pt x="163" y="49"/>
                    <a:pt x="164" y="48"/>
                  </a:cubicBezTo>
                  <a:cubicBezTo>
                    <a:pt x="165" y="48"/>
                    <a:pt x="166" y="48"/>
                    <a:pt x="167" y="47"/>
                  </a:cubicBezTo>
                  <a:cubicBezTo>
                    <a:pt x="168" y="47"/>
                    <a:pt x="168" y="46"/>
                    <a:pt x="170" y="46"/>
                  </a:cubicBezTo>
                  <a:cubicBezTo>
                    <a:pt x="171" y="46"/>
                    <a:pt x="172" y="46"/>
                    <a:pt x="173" y="46"/>
                  </a:cubicBezTo>
                  <a:cubicBezTo>
                    <a:pt x="174" y="46"/>
                    <a:pt x="176" y="47"/>
                    <a:pt x="177" y="46"/>
                  </a:cubicBezTo>
                  <a:cubicBezTo>
                    <a:pt x="178" y="45"/>
                    <a:pt x="176" y="43"/>
                    <a:pt x="178" y="42"/>
                  </a:cubicBezTo>
                  <a:cubicBezTo>
                    <a:pt x="180" y="41"/>
                    <a:pt x="185" y="41"/>
                    <a:pt x="188" y="41"/>
                  </a:cubicBezTo>
                  <a:cubicBezTo>
                    <a:pt x="190" y="42"/>
                    <a:pt x="190" y="42"/>
                    <a:pt x="191" y="43"/>
                  </a:cubicBezTo>
                  <a:cubicBezTo>
                    <a:pt x="192" y="44"/>
                    <a:pt x="191" y="46"/>
                    <a:pt x="191" y="47"/>
                  </a:cubicBezTo>
                  <a:cubicBezTo>
                    <a:pt x="191" y="48"/>
                    <a:pt x="192" y="49"/>
                    <a:pt x="191" y="51"/>
                  </a:cubicBezTo>
                  <a:cubicBezTo>
                    <a:pt x="191" y="52"/>
                    <a:pt x="191" y="53"/>
                    <a:pt x="190" y="54"/>
                  </a:cubicBezTo>
                  <a:cubicBezTo>
                    <a:pt x="190" y="55"/>
                    <a:pt x="188" y="55"/>
                    <a:pt x="187" y="56"/>
                  </a:cubicBezTo>
                  <a:cubicBezTo>
                    <a:pt x="187" y="57"/>
                    <a:pt x="186" y="58"/>
                    <a:pt x="186" y="59"/>
                  </a:cubicBezTo>
                  <a:cubicBezTo>
                    <a:pt x="186" y="60"/>
                    <a:pt x="186" y="61"/>
                    <a:pt x="187" y="62"/>
                  </a:cubicBezTo>
                  <a:cubicBezTo>
                    <a:pt x="187" y="64"/>
                    <a:pt x="188" y="65"/>
                    <a:pt x="188" y="66"/>
                  </a:cubicBezTo>
                  <a:cubicBezTo>
                    <a:pt x="189" y="67"/>
                    <a:pt x="190" y="69"/>
                    <a:pt x="190" y="70"/>
                  </a:cubicBezTo>
                  <a:cubicBezTo>
                    <a:pt x="190" y="71"/>
                    <a:pt x="190" y="72"/>
                    <a:pt x="189" y="73"/>
                  </a:cubicBezTo>
                  <a:cubicBezTo>
                    <a:pt x="188" y="74"/>
                    <a:pt x="186" y="74"/>
                    <a:pt x="186" y="75"/>
                  </a:cubicBezTo>
                  <a:cubicBezTo>
                    <a:pt x="186" y="76"/>
                    <a:pt x="188" y="76"/>
                    <a:pt x="188" y="77"/>
                  </a:cubicBezTo>
                  <a:cubicBezTo>
                    <a:pt x="189" y="78"/>
                    <a:pt x="189" y="80"/>
                    <a:pt x="189" y="80"/>
                  </a:cubicBezTo>
                  <a:cubicBezTo>
                    <a:pt x="189" y="81"/>
                    <a:pt x="189" y="82"/>
                    <a:pt x="188" y="83"/>
                  </a:cubicBezTo>
                  <a:cubicBezTo>
                    <a:pt x="188" y="84"/>
                    <a:pt x="188" y="86"/>
                    <a:pt x="188" y="86"/>
                  </a:cubicBezTo>
                  <a:cubicBezTo>
                    <a:pt x="187" y="87"/>
                    <a:pt x="185" y="88"/>
                    <a:pt x="185" y="89"/>
                  </a:cubicBezTo>
                  <a:cubicBezTo>
                    <a:pt x="184" y="90"/>
                    <a:pt x="183" y="90"/>
                    <a:pt x="183" y="92"/>
                  </a:cubicBezTo>
                  <a:cubicBezTo>
                    <a:pt x="182" y="93"/>
                    <a:pt x="183" y="95"/>
                    <a:pt x="184" y="97"/>
                  </a:cubicBezTo>
                  <a:cubicBezTo>
                    <a:pt x="184" y="98"/>
                    <a:pt x="185" y="99"/>
                    <a:pt x="186" y="101"/>
                  </a:cubicBezTo>
                  <a:cubicBezTo>
                    <a:pt x="186" y="102"/>
                    <a:pt x="187" y="104"/>
                    <a:pt x="188" y="105"/>
                  </a:cubicBezTo>
                  <a:cubicBezTo>
                    <a:pt x="188" y="107"/>
                    <a:pt x="188" y="108"/>
                    <a:pt x="188" y="109"/>
                  </a:cubicBezTo>
                  <a:cubicBezTo>
                    <a:pt x="188" y="111"/>
                    <a:pt x="187" y="113"/>
                    <a:pt x="187" y="115"/>
                  </a:cubicBezTo>
                  <a:cubicBezTo>
                    <a:pt x="187" y="117"/>
                    <a:pt x="187" y="120"/>
                    <a:pt x="187" y="122"/>
                  </a:cubicBezTo>
                  <a:cubicBezTo>
                    <a:pt x="188" y="125"/>
                    <a:pt x="188" y="126"/>
                    <a:pt x="188" y="128"/>
                  </a:cubicBezTo>
                  <a:cubicBezTo>
                    <a:pt x="189" y="130"/>
                    <a:pt x="188" y="131"/>
                    <a:pt x="188" y="133"/>
                  </a:cubicBezTo>
                  <a:cubicBezTo>
                    <a:pt x="188" y="134"/>
                    <a:pt x="188" y="134"/>
                    <a:pt x="188" y="13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3527" y="10807"/>
              <a:ext cx="3525" cy="3044"/>
            </a:xfrm>
            <a:custGeom>
              <a:avLst/>
              <a:gdLst>
                <a:gd name="T0" fmla="*/ 51 w 339"/>
                <a:gd name="T1" fmla="*/ 257 h 287"/>
                <a:gd name="T2" fmla="*/ 39 w 339"/>
                <a:gd name="T3" fmla="*/ 248 h 287"/>
                <a:gd name="T4" fmla="*/ 21 w 339"/>
                <a:gd name="T5" fmla="*/ 224 h 287"/>
                <a:gd name="T6" fmla="*/ 21 w 339"/>
                <a:gd name="T7" fmla="*/ 202 h 287"/>
                <a:gd name="T8" fmla="*/ 20 w 339"/>
                <a:gd name="T9" fmla="*/ 184 h 287"/>
                <a:gd name="T10" fmla="*/ 0 w 339"/>
                <a:gd name="T11" fmla="*/ 160 h 287"/>
                <a:gd name="T12" fmla="*/ 8 w 339"/>
                <a:gd name="T13" fmla="*/ 155 h 287"/>
                <a:gd name="T14" fmla="*/ 27 w 339"/>
                <a:gd name="T15" fmla="*/ 157 h 287"/>
                <a:gd name="T16" fmla="*/ 45 w 339"/>
                <a:gd name="T17" fmla="*/ 154 h 287"/>
                <a:gd name="T18" fmla="*/ 62 w 339"/>
                <a:gd name="T19" fmla="*/ 153 h 287"/>
                <a:gd name="T20" fmla="*/ 88 w 339"/>
                <a:gd name="T21" fmla="*/ 155 h 287"/>
                <a:gd name="T22" fmla="*/ 106 w 339"/>
                <a:gd name="T23" fmla="*/ 159 h 287"/>
                <a:gd name="T24" fmla="*/ 115 w 339"/>
                <a:gd name="T25" fmla="*/ 155 h 287"/>
                <a:gd name="T26" fmla="*/ 125 w 339"/>
                <a:gd name="T27" fmla="*/ 146 h 287"/>
                <a:gd name="T28" fmla="*/ 127 w 339"/>
                <a:gd name="T29" fmla="*/ 126 h 287"/>
                <a:gd name="T30" fmla="*/ 146 w 339"/>
                <a:gd name="T31" fmla="*/ 126 h 287"/>
                <a:gd name="T32" fmla="*/ 160 w 339"/>
                <a:gd name="T33" fmla="*/ 123 h 287"/>
                <a:gd name="T34" fmla="*/ 175 w 339"/>
                <a:gd name="T35" fmla="*/ 111 h 287"/>
                <a:gd name="T36" fmla="*/ 190 w 339"/>
                <a:gd name="T37" fmla="*/ 102 h 287"/>
                <a:gd name="T38" fmla="*/ 196 w 339"/>
                <a:gd name="T39" fmla="*/ 90 h 287"/>
                <a:gd name="T40" fmla="*/ 207 w 339"/>
                <a:gd name="T41" fmla="*/ 87 h 287"/>
                <a:gd name="T42" fmla="*/ 223 w 339"/>
                <a:gd name="T43" fmla="*/ 83 h 287"/>
                <a:gd name="T44" fmla="*/ 241 w 339"/>
                <a:gd name="T45" fmla="*/ 82 h 287"/>
                <a:gd name="T46" fmla="*/ 251 w 339"/>
                <a:gd name="T47" fmla="*/ 72 h 287"/>
                <a:gd name="T48" fmla="*/ 265 w 339"/>
                <a:gd name="T49" fmla="*/ 58 h 287"/>
                <a:gd name="T50" fmla="*/ 272 w 339"/>
                <a:gd name="T51" fmla="*/ 46 h 287"/>
                <a:gd name="T52" fmla="*/ 265 w 339"/>
                <a:gd name="T53" fmla="*/ 31 h 287"/>
                <a:gd name="T54" fmla="*/ 279 w 339"/>
                <a:gd name="T55" fmla="*/ 21 h 287"/>
                <a:gd name="T56" fmla="*/ 293 w 339"/>
                <a:gd name="T57" fmla="*/ 12 h 287"/>
                <a:gd name="T58" fmla="*/ 310 w 339"/>
                <a:gd name="T59" fmla="*/ 9 h 287"/>
                <a:gd name="T60" fmla="*/ 327 w 339"/>
                <a:gd name="T61" fmla="*/ 5 h 287"/>
                <a:gd name="T62" fmla="*/ 336 w 339"/>
                <a:gd name="T63" fmla="*/ 6 h 287"/>
                <a:gd name="T64" fmla="*/ 337 w 339"/>
                <a:gd name="T65" fmla="*/ 33 h 287"/>
                <a:gd name="T66" fmla="*/ 339 w 339"/>
                <a:gd name="T67" fmla="*/ 64 h 287"/>
                <a:gd name="T68" fmla="*/ 330 w 339"/>
                <a:gd name="T69" fmla="*/ 58 h 287"/>
                <a:gd name="T70" fmla="*/ 314 w 339"/>
                <a:gd name="T71" fmla="*/ 72 h 287"/>
                <a:gd name="T72" fmla="*/ 302 w 339"/>
                <a:gd name="T73" fmla="*/ 80 h 287"/>
                <a:gd name="T74" fmla="*/ 289 w 339"/>
                <a:gd name="T75" fmla="*/ 88 h 287"/>
                <a:gd name="T76" fmla="*/ 280 w 339"/>
                <a:gd name="T77" fmla="*/ 95 h 287"/>
                <a:gd name="T78" fmla="*/ 265 w 339"/>
                <a:gd name="T79" fmla="*/ 98 h 287"/>
                <a:gd name="T80" fmla="*/ 255 w 339"/>
                <a:gd name="T81" fmla="*/ 102 h 287"/>
                <a:gd name="T82" fmla="*/ 252 w 339"/>
                <a:gd name="T83" fmla="*/ 115 h 287"/>
                <a:gd name="T84" fmla="*/ 252 w 339"/>
                <a:gd name="T85" fmla="*/ 128 h 287"/>
                <a:gd name="T86" fmla="*/ 240 w 339"/>
                <a:gd name="T87" fmla="*/ 130 h 287"/>
                <a:gd name="T88" fmla="*/ 230 w 339"/>
                <a:gd name="T89" fmla="*/ 138 h 287"/>
                <a:gd name="T90" fmla="*/ 213 w 339"/>
                <a:gd name="T91" fmla="*/ 145 h 287"/>
                <a:gd name="T92" fmla="*/ 198 w 339"/>
                <a:gd name="T93" fmla="*/ 149 h 287"/>
                <a:gd name="T94" fmla="*/ 186 w 339"/>
                <a:gd name="T95" fmla="*/ 163 h 287"/>
                <a:gd name="T96" fmla="*/ 188 w 339"/>
                <a:gd name="T97" fmla="*/ 178 h 287"/>
                <a:gd name="T98" fmla="*/ 191 w 339"/>
                <a:gd name="T99" fmla="*/ 195 h 287"/>
                <a:gd name="T100" fmla="*/ 184 w 339"/>
                <a:gd name="T101" fmla="*/ 191 h 287"/>
                <a:gd name="T102" fmla="*/ 170 w 339"/>
                <a:gd name="T103" fmla="*/ 195 h 287"/>
                <a:gd name="T104" fmla="*/ 166 w 339"/>
                <a:gd name="T105" fmla="*/ 213 h 287"/>
                <a:gd name="T106" fmla="*/ 162 w 339"/>
                <a:gd name="T107" fmla="*/ 232 h 287"/>
                <a:gd name="T108" fmla="*/ 151 w 339"/>
                <a:gd name="T109" fmla="*/ 244 h 287"/>
                <a:gd name="T110" fmla="*/ 141 w 339"/>
                <a:gd name="T111" fmla="*/ 258 h 287"/>
                <a:gd name="T112" fmla="*/ 129 w 339"/>
                <a:gd name="T113" fmla="*/ 273 h 287"/>
                <a:gd name="T114" fmla="*/ 114 w 339"/>
                <a:gd name="T115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" h="287">
                  <a:moveTo>
                    <a:pt x="114" y="287"/>
                  </a:moveTo>
                  <a:cubicBezTo>
                    <a:pt x="113" y="286"/>
                    <a:pt x="112" y="285"/>
                    <a:pt x="111" y="284"/>
                  </a:cubicBezTo>
                  <a:cubicBezTo>
                    <a:pt x="94" y="272"/>
                    <a:pt x="62" y="267"/>
                    <a:pt x="51" y="262"/>
                  </a:cubicBezTo>
                  <a:cubicBezTo>
                    <a:pt x="41" y="258"/>
                    <a:pt x="65" y="259"/>
                    <a:pt x="51" y="257"/>
                  </a:cubicBezTo>
                  <a:cubicBezTo>
                    <a:pt x="49" y="257"/>
                    <a:pt x="47" y="257"/>
                    <a:pt x="44" y="257"/>
                  </a:cubicBezTo>
                  <a:cubicBezTo>
                    <a:pt x="45" y="256"/>
                    <a:pt x="45" y="256"/>
                    <a:pt x="45" y="255"/>
                  </a:cubicBezTo>
                  <a:cubicBezTo>
                    <a:pt x="44" y="254"/>
                    <a:pt x="43" y="253"/>
                    <a:pt x="42" y="252"/>
                  </a:cubicBezTo>
                  <a:cubicBezTo>
                    <a:pt x="41" y="250"/>
                    <a:pt x="40" y="250"/>
                    <a:pt x="39" y="248"/>
                  </a:cubicBezTo>
                  <a:cubicBezTo>
                    <a:pt x="37" y="246"/>
                    <a:pt x="34" y="244"/>
                    <a:pt x="32" y="242"/>
                  </a:cubicBezTo>
                  <a:cubicBezTo>
                    <a:pt x="30" y="239"/>
                    <a:pt x="27" y="235"/>
                    <a:pt x="26" y="232"/>
                  </a:cubicBezTo>
                  <a:cubicBezTo>
                    <a:pt x="24" y="230"/>
                    <a:pt x="24" y="230"/>
                    <a:pt x="23" y="228"/>
                  </a:cubicBezTo>
                  <a:cubicBezTo>
                    <a:pt x="22" y="227"/>
                    <a:pt x="21" y="225"/>
                    <a:pt x="21" y="224"/>
                  </a:cubicBezTo>
                  <a:cubicBezTo>
                    <a:pt x="20" y="222"/>
                    <a:pt x="20" y="221"/>
                    <a:pt x="20" y="219"/>
                  </a:cubicBezTo>
                  <a:cubicBezTo>
                    <a:pt x="19" y="217"/>
                    <a:pt x="18" y="214"/>
                    <a:pt x="18" y="212"/>
                  </a:cubicBezTo>
                  <a:cubicBezTo>
                    <a:pt x="18" y="210"/>
                    <a:pt x="19" y="210"/>
                    <a:pt x="19" y="208"/>
                  </a:cubicBezTo>
                  <a:cubicBezTo>
                    <a:pt x="20" y="207"/>
                    <a:pt x="21" y="205"/>
                    <a:pt x="21" y="202"/>
                  </a:cubicBezTo>
                  <a:cubicBezTo>
                    <a:pt x="22" y="200"/>
                    <a:pt x="24" y="196"/>
                    <a:pt x="25" y="194"/>
                  </a:cubicBezTo>
                  <a:cubicBezTo>
                    <a:pt x="25" y="192"/>
                    <a:pt x="25" y="191"/>
                    <a:pt x="25" y="190"/>
                  </a:cubicBezTo>
                  <a:cubicBezTo>
                    <a:pt x="24" y="189"/>
                    <a:pt x="24" y="188"/>
                    <a:pt x="23" y="187"/>
                  </a:cubicBezTo>
                  <a:cubicBezTo>
                    <a:pt x="22" y="186"/>
                    <a:pt x="21" y="185"/>
                    <a:pt x="20" y="184"/>
                  </a:cubicBezTo>
                  <a:cubicBezTo>
                    <a:pt x="18" y="182"/>
                    <a:pt x="18" y="182"/>
                    <a:pt x="16" y="179"/>
                  </a:cubicBezTo>
                  <a:cubicBezTo>
                    <a:pt x="14" y="176"/>
                    <a:pt x="8" y="170"/>
                    <a:pt x="6" y="167"/>
                  </a:cubicBezTo>
                  <a:cubicBezTo>
                    <a:pt x="4" y="165"/>
                    <a:pt x="3" y="163"/>
                    <a:pt x="2" y="162"/>
                  </a:cubicBezTo>
                  <a:cubicBezTo>
                    <a:pt x="1" y="161"/>
                    <a:pt x="0" y="160"/>
                    <a:pt x="0" y="160"/>
                  </a:cubicBezTo>
                  <a:cubicBezTo>
                    <a:pt x="0" y="159"/>
                    <a:pt x="0" y="159"/>
                    <a:pt x="0" y="158"/>
                  </a:cubicBezTo>
                  <a:cubicBezTo>
                    <a:pt x="0" y="158"/>
                    <a:pt x="1" y="158"/>
                    <a:pt x="2" y="157"/>
                  </a:cubicBezTo>
                  <a:cubicBezTo>
                    <a:pt x="3" y="157"/>
                    <a:pt x="4" y="156"/>
                    <a:pt x="5" y="156"/>
                  </a:cubicBezTo>
                  <a:cubicBezTo>
                    <a:pt x="6" y="155"/>
                    <a:pt x="7" y="155"/>
                    <a:pt x="8" y="155"/>
                  </a:cubicBezTo>
                  <a:cubicBezTo>
                    <a:pt x="9" y="154"/>
                    <a:pt x="10" y="154"/>
                    <a:pt x="12" y="154"/>
                  </a:cubicBezTo>
                  <a:cubicBezTo>
                    <a:pt x="13" y="154"/>
                    <a:pt x="14" y="154"/>
                    <a:pt x="16" y="155"/>
                  </a:cubicBezTo>
                  <a:cubicBezTo>
                    <a:pt x="17" y="155"/>
                    <a:pt x="19" y="156"/>
                    <a:pt x="21" y="156"/>
                  </a:cubicBezTo>
                  <a:cubicBezTo>
                    <a:pt x="23" y="156"/>
                    <a:pt x="25" y="157"/>
                    <a:pt x="27" y="157"/>
                  </a:cubicBezTo>
                  <a:cubicBezTo>
                    <a:pt x="29" y="158"/>
                    <a:pt x="31" y="158"/>
                    <a:pt x="33" y="158"/>
                  </a:cubicBezTo>
                  <a:cubicBezTo>
                    <a:pt x="35" y="158"/>
                    <a:pt x="37" y="158"/>
                    <a:pt x="38" y="158"/>
                  </a:cubicBezTo>
                  <a:cubicBezTo>
                    <a:pt x="40" y="158"/>
                    <a:pt x="41" y="157"/>
                    <a:pt x="42" y="156"/>
                  </a:cubicBezTo>
                  <a:cubicBezTo>
                    <a:pt x="43" y="156"/>
                    <a:pt x="44" y="155"/>
                    <a:pt x="45" y="154"/>
                  </a:cubicBezTo>
                  <a:cubicBezTo>
                    <a:pt x="46" y="154"/>
                    <a:pt x="47" y="153"/>
                    <a:pt x="48" y="153"/>
                  </a:cubicBezTo>
                  <a:cubicBezTo>
                    <a:pt x="49" y="152"/>
                    <a:pt x="49" y="152"/>
                    <a:pt x="51" y="152"/>
                  </a:cubicBezTo>
                  <a:cubicBezTo>
                    <a:pt x="52" y="152"/>
                    <a:pt x="53" y="152"/>
                    <a:pt x="55" y="152"/>
                  </a:cubicBezTo>
                  <a:cubicBezTo>
                    <a:pt x="57" y="153"/>
                    <a:pt x="60" y="153"/>
                    <a:pt x="62" y="153"/>
                  </a:cubicBezTo>
                  <a:cubicBezTo>
                    <a:pt x="64" y="153"/>
                    <a:pt x="66" y="154"/>
                    <a:pt x="68" y="154"/>
                  </a:cubicBezTo>
                  <a:cubicBezTo>
                    <a:pt x="70" y="154"/>
                    <a:pt x="72" y="154"/>
                    <a:pt x="74" y="154"/>
                  </a:cubicBezTo>
                  <a:cubicBezTo>
                    <a:pt x="77" y="154"/>
                    <a:pt x="80" y="154"/>
                    <a:pt x="82" y="155"/>
                  </a:cubicBezTo>
                  <a:cubicBezTo>
                    <a:pt x="84" y="155"/>
                    <a:pt x="86" y="155"/>
                    <a:pt x="88" y="155"/>
                  </a:cubicBezTo>
                  <a:cubicBezTo>
                    <a:pt x="90" y="156"/>
                    <a:pt x="91" y="157"/>
                    <a:pt x="93" y="158"/>
                  </a:cubicBezTo>
                  <a:cubicBezTo>
                    <a:pt x="95" y="158"/>
                    <a:pt x="97" y="158"/>
                    <a:pt x="99" y="158"/>
                  </a:cubicBezTo>
                  <a:cubicBezTo>
                    <a:pt x="101" y="158"/>
                    <a:pt x="102" y="157"/>
                    <a:pt x="104" y="158"/>
                  </a:cubicBezTo>
                  <a:cubicBezTo>
                    <a:pt x="105" y="158"/>
                    <a:pt x="105" y="159"/>
                    <a:pt x="106" y="159"/>
                  </a:cubicBezTo>
                  <a:cubicBezTo>
                    <a:pt x="107" y="160"/>
                    <a:pt x="108" y="161"/>
                    <a:pt x="108" y="161"/>
                  </a:cubicBezTo>
                  <a:cubicBezTo>
                    <a:pt x="109" y="162"/>
                    <a:pt x="110" y="165"/>
                    <a:pt x="111" y="164"/>
                  </a:cubicBezTo>
                  <a:cubicBezTo>
                    <a:pt x="112" y="163"/>
                    <a:pt x="112" y="159"/>
                    <a:pt x="113" y="158"/>
                  </a:cubicBezTo>
                  <a:cubicBezTo>
                    <a:pt x="114" y="156"/>
                    <a:pt x="115" y="155"/>
                    <a:pt x="115" y="155"/>
                  </a:cubicBezTo>
                  <a:cubicBezTo>
                    <a:pt x="116" y="154"/>
                    <a:pt x="116" y="154"/>
                    <a:pt x="117" y="153"/>
                  </a:cubicBezTo>
                  <a:cubicBezTo>
                    <a:pt x="119" y="153"/>
                    <a:pt x="123" y="153"/>
                    <a:pt x="124" y="153"/>
                  </a:cubicBezTo>
                  <a:cubicBezTo>
                    <a:pt x="126" y="152"/>
                    <a:pt x="125" y="151"/>
                    <a:pt x="125" y="150"/>
                  </a:cubicBezTo>
                  <a:cubicBezTo>
                    <a:pt x="125" y="149"/>
                    <a:pt x="125" y="148"/>
                    <a:pt x="125" y="146"/>
                  </a:cubicBezTo>
                  <a:cubicBezTo>
                    <a:pt x="125" y="144"/>
                    <a:pt x="125" y="140"/>
                    <a:pt x="125" y="138"/>
                  </a:cubicBezTo>
                  <a:cubicBezTo>
                    <a:pt x="125" y="135"/>
                    <a:pt x="125" y="134"/>
                    <a:pt x="125" y="132"/>
                  </a:cubicBezTo>
                  <a:cubicBezTo>
                    <a:pt x="125" y="130"/>
                    <a:pt x="125" y="129"/>
                    <a:pt x="126" y="128"/>
                  </a:cubicBezTo>
                  <a:cubicBezTo>
                    <a:pt x="126" y="126"/>
                    <a:pt x="127" y="126"/>
                    <a:pt x="127" y="126"/>
                  </a:cubicBezTo>
                  <a:cubicBezTo>
                    <a:pt x="128" y="125"/>
                    <a:pt x="130" y="125"/>
                    <a:pt x="131" y="125"/>
                  </a:cubicBezTo>
                  <a:cubicBezTo>
                    <a:pt x="133" y="125"/>
                    <a:pt x="134" y="125"/>
                    <a:pt x="135" y="125"/>
                  </a:cubicBezTo>
                  <a:cubicBezTo>
                    <a:pt x="136" y="125"/>
                    <a:pt x="137" y="125"/>
                    <a:pt x="138" y="125"/>
                  </a:cubicBezTo>
                  <a:cubicBezTo>
                    <a:pt x="140" y="125"/>
                    <a:pt x="144" y="126"/>
                    <a:pt x="146" y="126"/>
                  </a:cubicBezTo>
                  <a:cubicBezTo>
                    <a:pt x="148" y="126"/>
                    <a:pt x="149" y="126"/>
                    <a:pt x="151" y="126"/>
                  </a:cubicBezTo>
                  <a:cubicBezTo>
                    <a:pt x="153" y="126"/>
                    <a:pt x="154" y="126"/>
                    <a:pt x="155" y="126"/>
                  </a:cubicBezTo>
                  <a:cubicBezTo>
                    <a:pt x="157" y="126"/>
                    <a:pt x="157" y="125"/>
                    <a:pt x="158" y="125"/>
                  </a:cubicBezTo>
                  <a:cubicBezTo>
                    <a:pt x="158" y="124"/>
                    <a:pt x="159" y="124"/>
                    <a:pt x="160" y="123"/>
                  </a:cubicBezTo>
                  <a:cubicBezTo>
                    <a:pt x="160" y="122"/>
                    <a:pt x="161" y="120"/>
                    <a:pt x="162" y="119"/>
                  </a:cubicBezTo>
                  <a:cubicBezTo>
                    <a:pt x="163" y="119"/>
                    <a:pt x="164" y="118"/>
                    <a:pt x="165" y="118"/>
                  </a:cubicBezTo>
                  <a:cubicBezTo>
                    <a:pt x="167" y="117"/>
                    <a:pt x="168" y="116"/>
                    <a:pt x="169" y="115"/>
                  </a:cubicBezTo>
                  <a:cubicBezTo>
                    <a:pt x="171" y="114"/>
                    <a:pt x="173" y="112"/>
                    <a:pt x="175" y="111"/>
                  </a:cubicBezTo>
                  <a:cubicBezTo>
                    <a:pt x="176" y="111"/>
                    <a:pt x="177" y="110"/>
                    <a:pt x="179" y="109"/>
                  </a:cubicBezTo>
                  <a:cubicBezTo>
                    <a:pt x="180" y="108"/>
                    <a:pt x="182" y="107"/>
                    <a:pt x="184" y="106"/>
                  </a:cubicBezTo>
                  <a:cubicBezTo>
                    <a:pt x="186" y="105"/>
                    <a:pt x="187" y="104"/>
                    <a:pt x="188" y="103"/>
                  </a:cubicBezTo>
                  <a:cubicBezTo>
                    <a:pt x="189" y="103"/>
                    <a:pt x="190" y="103"/>
                    <a:pt x="190" y="102"/>
                  </a:cubicBezTo>
                  <a:cubicBezTo>
                    <a:pt x="191" y="101"/>
                    <a:pt x="192" y="99"/>
                    <a:pt x="193" y="98"/>
                  </a:cubicBezTo>
                  <a:cubicBezTo>
                    <a:pt x="194" y="98"/>
                    <a:pt x="194" y="97"/>
                    <a:pt x="194" y="96"/>
                  </a:cubicBezTo>
                  <a:cubicBezTo>
                    <a:pt x="195" y="95"/>
                    <a:pt x="196" y="95"/>
                    <a:pt x="196" y="94"/>
                  </a:cubicBezTo>
                  <a:cubicBezTo>
                    <a:pt x="196" y="92"/>
                    <a:pt x="196" y="91"/>
                    <a:pt x="196" y="90"/>
                  </a:cubicBezTo>
                  <a:cubicBezTo>
                    <a:pt x="196" y="89"/>
                    <a:pt x="195" y="88"/>
                    <a:pt x="196" y="87"/>
                  </a:cubicBezTo>
                  <a:cubicBezTo>
                    <a:pt x="196" y="86"/>
                    <a:pt x="198" y="87"/>
                    <a:pt x="199" y="87"/>
                  </a:cubicBezTo>
                  <a:cubicBezTo>
                    <a:pt x="201" y="87"/>
                    <a:pt x="202" y="87"/>
                    <a:pt x="203" y="87"/>
                  </a:cubicBezTo>
                  <a:cubicBezTo>
                    <a:pt x="204" y="87"/>
                    <a:pt x="206" y="87"/>
                    <a:pt x="207" y="87"/>
                  </a:cubicBezTo>
                  <a:cubicBezTo>
                    <a:pt x="209" y="87"/>
                    <a:pt x="210" y="87"/>
                    <a:pt x="211" y="86"/>
                  </a:cubicBezTo>
                  <a:cubicBezTo>
                    <a:pt x="213" y="86"/>
                    <a:pt x="214" y="86"/>
                    <a:pt x="216" y="85"/>
                  </a:cubicBezTo>
                  <a:cubicBezTo>
                    <a:pt x="217" y="85"/>
                    <a:pt x="218" y="85"/>
                    <a:pt x="220" y="84"/>
                  </a:cubicBezTo>
                  <a:cubicBezTo>
                    <a:pt x="221" y="84"/>
                    <a:pt x="222" y="83"/>
                    <a:pt x="223" y="83"/>
                  </a:cubicBezTo>
                  <a:cubicBezTo>
                    <a:pt x="224" y="83"/>
                    <a:pt x="226" y="83"/>
                    <a:pt x="227" y="82"/>
                  </a:cubicBezTo>
                  <a:cubicBezTo>
                    <a:pt x="229" y="82"/>
                    <a:pt x="230" y="82"/>
                    <a:pt x="231" y="82"/>
                  </a:cubicBezTo>
                  <a:cubicBezTo>
                    <a:pt x="233" y="82"/>
                    <a:pt x="235" y="82"/>
                    <a:pt x="236" y="82"/>
                  </a:cubicBezTo>
                  <a:cubicBezTo>
                    <a:pt x="238" y="82"/>
                    <a:pt x="240" y="82"/>
                    <a:pt x="241" y="82"/>
                  </a:cubicBezTo>
                  <a:cubicBezTo>
                    <a:pt x="242" y="81"/>
                    <a:pt x="243" y="80"/>
                    <a:pt x="244" y="80"/>
                  </a:cubicBezTo>
                  <a:cubicBezTo>
                    <a:pt x="245" y="79"/>
                    <a:pt x="245" y="78"/>
                    <a:pt x="246" y="77"/>
                  </a:cubicBezTo>
                  <a:cubicBezTo>
                    <a:pt x="247" y="76"/>
                    <a:pt x="247" y="75"/>
                    <a:pt x="248" y="74"/>
                  </a:cubicBezTo>
                  <a:cubicBezTo>
                    <a:pt x="249" y="73"/>
                    <a:pt x="250" y="73"/>
                    <a:pt x="251" y="72"/>
                  </a:cubicBezTo>
                  <a:cubicBezTo>
                    <a:pt x="252" y="71"/>
                    <a:pt x="253" y="69"/>
                    <a:pt x="255" y="68"/>
                  </a:cubicBezTo>
                  <a:cubicBezTo>
                    <a:pt x="256" y="67"/>
                    <a:pt x="258" y="66"/>
                    <a:pt x="259" y="65"/>
                  </a:cubicBezTo>
                  <a:cubicBezTo>
                    <a:pt x="261" y="64"/>
                    <a:pt x="262" y="63"/>
                    <a:pt x="262" y="61"/>
                  </a:cubicBezTo>
                  <a:cubicBezTo>
                    <a:pt x="263" y="60"/>
                    <a:pt x="264" y="60"/>
                    <a:pt x="265" y="58"/>
                  </a:cubicBezTo>
                  <a:cubicBezTo>
                    <a:pt x="265" y="57"/>
                    <a:pt x="266" y="55"/>
                    <a:pt x="266" y="54"/>
                  </a:cubicBezTo>
                  <a:cubicBezTo>
                    <a:pt x="267" y="52"/>
                    <a:pt x="267" y="52"/>
                    <a:pt x="267" y="51"/>
                  </a:cubicBezTo>
                  <a:cubicBezTo>
                    <a:pt x="268" y="50"/>
                    <a:pt x="269" y="50"/>
                    <a:pt x="270" y="49"/>
                  </a:cubicBezTo>
                  <a:cubicBezTo>
                    <a:pt x="271" y="48"/>
                    <a:pt x="272" y="47"/>
                    <a:pt x="272" y="46"/>
                  </a:cubicBezTo>
                  <a:cubicBezTo>
                    <a:pt x="272" y="44"/>
                    <a:pt x="270" y="42"/>
                    <a:pt x="270" y="41"/>
                  </a:cubicBezTo>
                  <a:cubicBezTo>
                    <a:pt x="269" y="40"/>
                    <a:pt x="269" y="39"/>
                    <a:pt x="268" y="38"/>
                  </a:cubicBezTo>
                  <a:cubicBezTo>
                    <a:pt x="267" y="37"/>
                    <a:pt x="267" y="37"/>
                    <a:pt x="266" y="35"/>
                  </a:cubicBezTo>
                  <a:cubicBezTo>
                    <a:pt x="266" y="34"/>
                    <a:pt x="265" y="32"/>
                    <a:pt x="265" y="31"/>
                  </a:cubicBezTo>
                  <a:cubicBezTo>
                    <a:pt x="266" y="30"/>
                    <a:pt x="267" y="30"/>
                    <a:pt x="268" y="29"/>
                  </a:cubicBezTo>
                  <a:cubicBezTo>
                    <a:pt x="269" y="28"/>
                    <a:pt x="270" y="27"/>
                    <a:pt x="271" y="26"/>
                  </a:cubicBezTo>
                  <a:cubicBezTo>
                    <a:pt x="272" y="26"/>
                    <a:pt x="273" y="26"/>
                    <a:pt x="274" y="25"/>
                  </a:cubicBezTo>
                  <a:cubicBezTo>
                    <a:pt x="275" y="24"/>
                    <a:pt x="277" y="22"/>
                    <a:pt x="279" y="21"/>
                  </a:cubicBezTo>
                  <a:cubicBezTo>
                    <a:pt x="280" y="19"/>
                    <a:pt x="281" y="18"/>
                    <a:pt x="282" y="17"/>
                  </a:cubicBezTo>
                  <a:cubicBezTo>
                    <a:pt x="284" y="16"/>
                    <a:pt x="284" y="15"/>
                    <a:pt x="285" y="15"/>
                  </a:cubicBezTo>
                  <a:cubicBezTo>
                    <a:pt x="286" y="14"/>
                    <a:pt x="287" y="13"/>
                    <a:pt x="289" y="12"/>
                  </a:cubicBezTo>
                  <a:cubicBezTo>
                    <a:pt x="290" y="12"/>
                    <a:pt x="292" y="12"/>
                    <a:pt x="293" y="12"/>
                  </a:cubicBezTo>
                  <a:cubicBezTo>
                    <a:pt x="294" y="12"/>
                    <a:pt x="295" y="12"/>
                    <a:pt x="296" y="12"/>
                  </a:cubicBezTo>
                  <a:cubicBezTo>
                    <a:pt x="298" y="12"/>
                    <a:pt x="300" y="11"/>
                    <a:pt x="301" y="11"/>
                  </a:cubicBezTo>
                  <a:cubicBezTo>
                    <a:pt x="303" y="11"/>
                    <a:pt x="303" y="10"/>
                    <a:pt x="305" y="10"/>
                  </a:cubicBezTo>
                  <a:cubicBezTo>
                    <a:pt x="306" y="9"/>
                    <a:pt x="308" y="9"/>
                    <a:pt x="310" y="9"/>
                  </a:cubicBezTo>
                  <a:cubicBezTo>
                    <a:pt x="312" y="9"/>
                    <a:pt x="313" y="9"/>
                    <a:pt x="315" y="8"/>
                  </a:cubicBezTo>
                  <a:cubicBezTo>
                    <a:pt x="316" y="8"/>
                    <a:pt x="317" y="7"/>
                    <a:pt x="318" y="7"/>
                  </a:cubicBezTo>
                  <a:cubicBezTo>
                    <a:pt x="320" y="6"/>
                    <a:pt x="321" y="6"/>
                    <a:pt x="323" y="6"/>
                  </a:cubicBezTo>
                  <a:cubicBezTo>
                    <a:pt x="324" y="5"/>
                    <a:pt x="326" y="5"/>
                    <a:pt x="327" y="5"/>
                  </a:cubicBezTo>
                  <a:cubicBezTo>
                    <a:pt x="328" y="4"/>
                    <a:pt x="329" y="4"/>
                    <a:pt x="330" y="4"/>
                  </a:cubicBezTo>
                  <a:cubicBezTo>
                    <a:pt x="331" y="3"/>
                    <a:pt x="332" y="3"/>
                    <a:pt x="333" y="3"/>
                  </a:cubicBezTo>
                  <a:cubicBezTo>
                    <a:pt x="334" y="3"/>
                    <a:pt x="337" y="0"/>
                    <a:pt x="335" y="2"/>
                  </a:cubicBezTo>
                  <a:cubicBezTo>
                    <a:pt x="334" y="3"/>
                    <a:pt x="335" y="4"/>
                    <a:pt x="336" y="6"/>
                  </a:cubicBezTo>
                  <a:cubicBezTo>
                    <a:pt x="336" y="7"/>
                    <a:pt x="336" y="9"/>
                    <a:pt x="336" y="11"/>
                  </a:cubicBezTo>
                  <a:cubicBezTo>
                    <a:pt x="336" y="13"/>
                    <a:pt x="337" y="15"/>
                    <a:pt x="337" y="18"/>
                  </a:cubicBezTo>
                  <a:cubicBezTo>
                    <a:pt x="337" y="20"/>
                    <a:pt x="337" y="23"/>
                    <a:pt x="337" y="26"/>
                  </a:cubicBezTo>
                  <a:cubicBezTo>
                    <a:pt x="337" y="28"/>
                    <a:pt x="337" y="31"/>
                    <a:pt x="337" y="33"/>
                  </a:cubicBezTo>
                  <a:cubicBezTo>
                    <a:pt x="337" y="35"/>
                    <a:pt x="338" y="37"/>
                    <a:pt x="338" y="40"/>
                  </a:cubicBezTo>
                  <a:cubicBezTo>
                    <a:pt x="338" y="42"/>
                    <a:pt x="338" y="44"/>
                    <a:pt x="338" y="46"/>
                  </a:cubicBezTo>
                  <a:cubicBezTo>
                    <a:pt x="338" y="49"/>
                    <a:pt x="339" y="52"/>
                    <a:pt x="339" y="55"/>
                  </a:cubicBezTo>
                  <a:cubicBezTo>
                    <a:pt x="339" y="58"/>
                    <a:pt x="338" y="62"/>
                    <a:pt x="339" y="64"/>
                  </a:cubicBezTo>
                  <a:cubicBezTo>
                    <a:pt x="338" y="64"/>
                    <a:pt x="338" y="63"/>
                    <a:pt x="338" y="62"/>
                  </a:cubicBezTo>
                  <a:cubicBezTo>
                    <a:pt x="337" y="61"/>
                    <a:pt x="337" y="59"/>
                    <a:pt x="336" y="59"/>
                  </a:cubicBezTo>
                  <a:cubicBezTo>
                    <a:pt x="335" y="58"/>
                    <a:pt x="335" y="58"/>
                    <a:pt x="334" y="58"/>
                  </a:cubicBezTo>
                  <a:cubicBezTo>
                    <a:pt x="333" y="57"/>
                    <a:pt x="331" y="57"/>
                    <a:pt x="330" y="58"/>
                  </a:cubicBezTo>
                  <a:cubicBezTo>
                    <a:pt x="329" y="59"/>
                    <a:pt x="328" y="61"/>
                    <a:pt x="327" y="63"/>
                  </a:cubicBezTo>
                  <a:cubicBezTo>
                    <a:pt x="326" y="64"/>
                    <a:pt x="324" y="67"/>
                    <a:pt x="322" y="68"/>
                  </a:cubicBezTo>
                  <a:cubicBezTo>
                    <a:pt x="321" y="69"/>
                    <a:pt x="319" y="70"/>
                    <a:pt x="317" y="71"/>
                  </a:cubicBezTo>
                  <a:cubicBezTo>
                    <a:pt x="316" y="71"/>
                    <a:pt x="316" y="71"/>
                    <a:pt x="314" y="72"/>
                  </a:cubicBezTo>
                  <a:cubicBezTo>
                    <a:pt x="313" y="72"/>
                    <a:pt x="311" y="71"/>
                    <a:pt x="310" y="72"/>
                  </a:cubicBezTo>
                  <a:cubicBezTo>
                    <a:pt x="309" y="72"/>
                    <a:pt x="308" y="73"/>
                    <a:pt x="307" y="74"/>
                  </a:cubicBezTo>
                  <a:cubicBezTo>
                    <a:pt x="306" y="75"/>
                    <a:pt x="304" y="76"/>
                    <a:pt x="304" y="77"/>
                  </a:cubicBezTo>
                  <a:cubicBezTo>
                    <a:pt x="303" y="78"/>
                    <a:pt x="303" y="79"/>
                    <a:pt x="302" y="80"/>
                  </a:cubicBezTo>
                  <a:cubicBezTo>
                    <a:pt x="301" y="81"/>
                    <a:pt x="300" y="83"/>
                    <a:pt x="299" y="84"/>
                  </a:cubicBezTo>
                  <a:cubicBezTo>
                    <a:pt x="298" y="84"/>
                    <a:pt x="296" y="85"/>
                    <a:pt x="295" y="85"/>
                  </a:cubicBezTo>
                  <a:cubicBezTo>
                    <a:pt x="294" y="86"/>
                    <a:pt x="294" y="85"/>
                    <a:pt x="293" y="85"/>
                  </a:cubicBezTo>
                  <a:cubicBezTo>
                    <a:pt x="291" y="86"/>
                    <a:pt x="290" y="88"/>
                    <a:pt x="289" y="88"/>
                  </a:cubicBezTo>
                  <a:cubicBezTo>
                    <a:pt x="287" y="89"/>
                    <a:pt x="285" y="89"/>
                    <a:pt x="284" y="89"/>
                  </a:cubicBezTo>
                  <a:cubicBezTo>
                    <a:pt x="283" y="90"/>
                    <a:pt x="282" y="90"/>
                    <a:pt x="282" y="91"/>
                  </a:cubicBezTo>
                  <a:cubicBezTo>
                    <a:pt x="281" y="92"/>
                    <a:pt x="281" y="93"/>
                    <a:pt x="280" y="94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9" y="95"/>
                    <a:pt x="279" y="95"/>
                    <a:pt x="277" y="95"/>
                  </a:cubicBezTo>
                  <a:cubicBezTo>
                    <a:pt x="275" y="95"/>
                    <a:pt x="271" y="95"/>
                    <a:pt x="269" y="95"/>
                  </a:cubicBezTo>
                  <a:cubicBezTo>
                    <a:pt x="267" y="95"/>
                    <a:pt x="268" y="96"/>
                    <a:pt x="267" y="96"/>
                  </a:cubicBezTo>
                  <a:cubicBezTo>
                    <a:pt x="266" y="97"/>
                    <a:pt x="266" y="97"/>
                    <a:pt x="265" y="98"/>
                  </a:cubicBezTo>
                  <a:cubicBezTo>
                    <a:pt x="264" y="98"/>
                    <a:pt x="264" y="99"/>
                    <a:pt x="263" y="99"/>
                  </a:cubicBezTo>
                  <a:cubicBezTo>
                    <a:pt x="263" y="99"/>
                    <a:pt x="263" y="100"/>
                    <a:pt x="262" y="100"/>
                  </a:cubicBezTo>
                  <a:cubicBezTo>
                    <a:pt x="260" y="100"/>
                    <a:pt x="258" y="100"/>
                    <a:pt x="257" y="100"/>
                  </a:cubicBezTo>
                  <a:cubicBezTo>
                    <a:pt x="257" y="101"/>
                    <a:pt x="256" y="101"/>
                    <a:pt x="255" y="102"/>
                  </a:cubicBezTo>
                  <a:cubicBezTo>
                    <a:pt x="254" y="102"/>
                    <a:pt x="253" y="103"/>
                    <a:pt x="252" y="104"/>
                  </a:cubicBezTo>
                  <a:cubicBezTo>
                    <a:pt x="251" y="104"/>
                    <a:pt x="251" y="106"/>
                    <a:pt x="251" y="107"/>
                  </a:cubicBezTo>
                  <a:cubicBezTo>
                    <a:pt x="251" y="108"/>
                    <a:pt x="251" y="109"/>
                    <a:pt x="251" y="111"/>
                  </a:cubicBezTo>
                  <a:cubicBezTo>
                    <a:pt x="251" y="112"/>
                    <a:pt x="252" y="114"/>
                    <a:pt x="252" y="115"/>
                  </a:cubicBezTo>
                  <a:cubicBezTo>
                    <a:pt x="252" y="117"/>
                    <a:pt x="252" y="118"/>
                    <a:pt x="252" y="119"/>
                  </a:cubicBezTo>
                  <a:cubicBezTo>
                    <a:pt x="252" y="121"/>
                    <a:pt x="252" y="122"/>
                    <a:pt x="252" y="123"/>
                  </a:cubicBezTo>
                  <a:cubicBezTo>
                    <a:pt x="252" y="124"/>
                    <a:pt x="252" y="125"/>
                    <a:pt x="252" y="126"/>
                  </a:cubicBezTo>
                  <a:cubicBezTo>
                    <a:pt x="252" y="127"/>
                    <a:pt x="253" y="128"/>
                    <a:pt x="252" y="128"/>
                  </a:cubicBezTo>
                  <a:cubicBezTo>
                    <a:pt x="251" y="129"/>
                    <a:pt x="250" y="129"/>
                    <a:pt x="249" y="129"/>
                  </a:cubicBezTo>
                  <a:cubicBezTo>
                    <a:pt x="248" y="129"/>
                    <a:pt x="247" y="129"/>
                    <a:pt x="246" y="129"/>
                  </a:cubicBezTo>
                  <a:cubicBezTo>
                    <a:pt x="245" y="129"/>
                    <a:pt x="245" y="129"/>
                    <a:pt x="244" y="129"/>
                  </a:cubicBezTo>
                  <a:cubicBezTo>
                    <a:pt x="243" y="130"/>
                    <a:pt x="241" y="130"/>
                    <a:pt x="240" y="130"/>
                  </a:cubicBezTo>
                  <a:cubicBezTo>
                    <a:pt x="239" y="131"/>
                    <a:pt x="239" y="133"/>
                    <a:pt x="238" y="133"/>
                  </a:cubicBezTo>
                  <a:cubicBezTo>
                    <a:pt x="237" y="134"/>
                    <a:pt x="236" y="135"/>
                    <a:pt x="235" y="135"/>
                  </a:cubicBezTo>
                  <a:cubicBezTo>
                    <a:pt x="234" y="136"/>
                    <a:pt x="234" y="138"/>
                    <a:pt x="233" y="138"/>
                  </a:cubicBezTo>
                  <a:cubicBezTo>
                    <a:pt x="232" y="139"/>
                    <a:pt x="231" y="138"/>
                    <a:pt x="230" y="138"/>
                  </a:cubicBezTo>
                  <a:cubicBezTo>
                    <a:pt x="229" y="138"/>
                    <a:pt x="228" y="138"/>
                    <a:pt x="226" y="138"/>
                  </a:cubicBezTo>
                  <a:cubicBezTo>
                    <a:pt x="225" y="139"/>
                    <a:pt x="223" y="140"/>
                    <a:pt x="222" y="141"/>
                  </a:cubicBezTo>
                  <a:cubicBezTo>
                    <a:pt x="221" y="142"/>
                    <a:pt x="219" y="143"/>
                    <a:pt x="218" y="144"/>
                  </a:cubicBezTo>
                  <a:cubicBezTo>
                    <a:pt x="216" y="144"/>
                    <a:pt x="215" y="145"/>
                    <a:pt x="213" y="145"/>
                  </a:cubicBezTo>
                  <a:cubicBezTo>
                    <a:pt x="212" y="145"/>
                    <a:pt x="211" y="145"/>
                    <a:pt x="210" y="146"/>
                  </a:cubicBezTo>
                  <a:cubicBezTo>
                    <a:pt x="208" y="146"/>
                    <a:pt x="206" y="146"/>
                    <a:pt x="205" y="146"/>
                  </a:cubicBezTo>
                  <a:cubicBezTo>
                    <a:pt x="203" y="147"/>
                    <a:pt x="202" y="147"/>
                    <a:pt x="200" y="147"/>
                  </a:cubicBezTo>
                  <a:cubicBezTo>
                    <a:pt x="199" y="148"/>
                    <a:pt x="199" y="148"/>
                    <a:pt x="198" y="149"/>
                  </a:cubicBezTo>
                  <a:cubicBezTo>
                    <a:pt x="197" y="150"/>
                    <a:pt x="196" y="151"/>
                    <a:pt x="194" y="152"/>
                  </a:cubicBezTo>
                  <a:cubicBezTo>
                    <a:pt x="193" y="153"/>
                    <a:pt x="192" y="154"/>
                    <a:pt x="191" y="156"/>
                  </a:cubicBezTo>
                  <a:cubicBezTo>
                    <a:pt x="190" y="157"/>
                    <a:pt x="189" y="159"/>
                    <a:pt x="188" y="160"/>
                  </a:cubicBezTo>
                  <a:cubicBezTo>
                    <a:pt x="187" y="161"/>
                    <a:pt x="186" y="162"/>
                    <a:pt x="186" y="163"/>
                  </a:cubicBezTo>
                  <a:cubicBezTo>
                    <a:pt x="185" y="164"/>
                    <a:pt x="186" y="164"/>
                    <a:pt x="186" y="166"/>
                  </a:cubicBezTo>
                  <a:cubicBezTo>
                    <a:pt x="185" y="167"/>
                    <a:pt x="185" y="168"/>
                    <a:pt x="185" y="170"/>
                  </a:cubicBezTo>
                  <a:cubicBezTo>
                    <a:pt x="185" y="171"/>
                    <a:pt x="185" y="172"/>
                    <a:pt x="186" y="174"/>
                  </a:cubicBezTo>
                  <a:cubicBezTo>
                    <a:pt x="186" y="175"/>
                    <a:pt x="187" y="177"/>
                    <a:pt x="188" y="178"/>
                  </a:cubicBezTo>
                  <a:cubicBezTo>
                    <a:pt x="189" y="180"/>
                    <a:pt x="189" y="181"/>
                    <a:pt x="189" y="183"/>
                  </a:cubicBezTo>
                  <a:cubicBezTo>
                    <a:pt x="190" y="184"/>
                    <a:pt x="190" y="185"/>
                    <a:pt x="190" y="187"/>
                  </a:cubicBezTo>
                  <a:cubicBezTo>
                    <a:pt x="191" y="188"/>
                    <a:pt x="191" y="190"/>
                    <a:pt x="191" y="191"/>
                  </a:cubicBezTo>
                  <a:cubicBezTo>
                    <a:pt x="191" y="192"/>
                    <a:pt x="192" y="194"/>
                    <a:pt x="191" y="195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0" y="195"/>
                    <a:pt x="190" y="194"/>
                    <a:pt x="189" y="193"/>
                  </a:cubicBezTo>
                  <a:cubicBezTo>
                    <a:pt x="188" y="193"/>
                    <a:pt x="188" y="192"/>
                    <a:pt x="187" y="191"/>
                  </a:cubicBezTo>
                  <a:cubicBezTo>
                    <a:pt x="186" y="191"/>
                    <a:pt x="185" y="191"/>
                    <a:pt x="184" y="191"/>
                  </a:cubicBezTo>
                  <a:cubicBezTo>
                    <a:pt x="183" y="191"/>
                    <a:pt x="181" y="191"/>
                    <a:pt x="180" y="191"/>
                  </a:cubicBezTo>
                  <a:cubicBezTo>
                    <a:pt x="178" y="191"/>
                    <a:pt x="177" y="191"/>
                    <a:pt x="175" y="191"/>
                  </a:cubicBezTo>
                  <a:cubicBezTo>
                    <a:pt x="174" y="191"/>
                    <a:pt x="172" y="190"/>
                    <a:pt x="170" y="191"/>
                  </a:cubicBezTo>
                  <a:cubicBezTo>
                    <a:pt x="169" y="192"/>
                    <a:pt x="170" y="194"/>
                    <a:pt x="170" y="195"/>
                  </a:cubicBezTo>
                  <a:cubicBezTo>
                    <a:pt x="170" y="196"/>
                    <a:pt x="170" y="197"/>
                    <a:pt x="170" y="199"/>
                  </a:cubicBezTo>
                  <a:cubicBezTo>
                    <a:pt x="170" y="200"/>
                    <a:pt x="169" y="202"/>
                    <a:pt x="169" y="204"/>
                  </a:cubicBezTo>
                  <a:cubicBezTo>
                    <a:pt x="169" y="205"/>
                    <a:pt x="169" y="206"/>
                    <a:pt x="168" y="208"/>
                  </a:cubicBezTo>
                  <a:cubicBezTo>
                    <a:pt x="168" y="209"/>
                    <a:pt x="167" y="211"/>
                    <a:pt x="166" y="213"/>
                  </a:cubicBezTo>
                  <a:cubicBezTo>
                    <a:pt x="166" y="215"/>
                    <a:pt x="166" y="216"/>
                    <a:pt x="165" y="218"/>
                  </a:cubicBezTo>
                  <a:cubicBezTo>
                    <a:pt x="165" y="219"/>
                    <a:pt x="164" y="221"/>
                    <a:pt x="164" y="223"/>
                  </a:cubicBezTo>
                  <a:cubicBezTo>
                    <a:pt x="163" y="224"/>
                    <a:pt x="163" y="226"/>
                    <a:pt x="163" y="228"/>
                  </a:cubicBezTo>
                  <a:cubicBezTo>
                    <a:pt x="162" y="230"/>
                    <a:pt x="162" y="231"/>
                    <a:pt x="162" y="232"/>
                  </a:cubicBezTo>
                  <a:cubicBezTo>
                    <a:pt x="161" y="234"/>
                    <a:pt x="161" y="234"/>
                    <a:pt x="160" y="235"/>
                  </a:cubicBezTo>
                  <a:cubicBezTo>
                    <a:pt x="159" y="236"/>
                    <a:pt x="157" y="237"/>
                    <a:pt x="156" y="238"/>
                  </a:cubicBezTo>
                  <a:cubicBezTo>
                    <a:pt x="155" y="239"/>
                    <a:pt x="155" y="241"/>
                    <a:pt x="154" y="241"/>
                  </a:cubicBezTo>
                  <a:cubicBezTo>
                    <a:pt x="153" y="242"/>
                    <a:pt x="152" y="243"/>
                    <a:pt x="151" y="244"/>
                  </a:cubicBezTo>
                  <a:cubicBezTo>
                    <a:pt x="150" y="245"/>
                    <a:pt x="150" y="246"/>
                    <a:pt x="149" y="247"/>
                  </a:cubicBezTo>
                  <a:cubicBezTo>
                    <a:pt x="148" y="248"/>
                    <a:pt x="148" y="249"/>
                    <a:pt x="147" y="251"/>
                  </a:cubicBezTo>
                  <a:cubicBezTo>
                    <a:pt x="146" y="252"/>
                    <a:pt x="145" y="254"/>
                    <a:pt x="144" y="255"/>
                  </a:cubicBezTo>
                  <a:cubicBezTo>
                    <a:pt x="142" y="257"/>
                    <a:pt x="142" y="257"/>
                    <a:pt x="141" y="258"/>
                  </a:cubicBezTo>
                  <a:cubicBezTo>
                    <a:pt x="140" y="260"/>
                    <a:pt x="138" y="261"/>
                    <a:pt x="137" y="262"/>
                  </a:cubicBezTo>
                  <a:cubicBezTo>
                    <a:pt x="136" y="264"/>
                    <a:pt x="134" y="265"/>
                    <a:pt x="134" y="266"/>
                  </a:cubicBezTo>
                  <a:cubicBezTo>
                    <a:pt x="133" y="268"/>
                    <a:pt x="133" y="269"/>
                    <a:pt x="132" y="270"/>
                  </a:cubicBezTo>
                  <a:cubicBezTo>
                    <a:pt x="132" y="271"/>
                    <a:pt x="130" y="272"/>
                    <a:pt x="129" y="273"/>
                  </a:cubicBezTo>
                  <a:cubicBezTo>
                    <a:pt x="128" y="274"/>
                    <a:pt x="127" y="276"/>
                    <a:pt x="126" y="277"/>
                  </a:cubicBezTo>
                  <a:cubicBezTo>
                    <a:pt x="125" y="278"/>
                    <a:pt x="124" y="279"/>
                    <a:pt x="122" y="280"/>
                  </a:cubicBezTo>
                  <a:cubicBezTo>
                    <a:pt x="121" y="281"/>
                    <a:pt x="122" y="282"/>
                    <a:pt x="120" y="284"/>
                  </a:cubicBezTo>
                  <a:cubicBezTo>
                    <a:pt x="118" y="285"/>
                    <a:pt x="116" y="286"/>
                    <a:pt x="114" y="287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2279" y="9609"/>
              <a:ext cx="5220" cy="3924"/>
            </a:xfrm>
            <a:custGeom>
              <a:avLst/>
              <a:gdLst>
                <a:gd name="T0" fmla="*/ 48 w 502"/>
                <a:gd name="T1" fmla="*/ 356 h 370"/>
                <a:gd name="T2" fmla="*/ 21 w 502"/>
                <a:gd name="T3" fmla="*/ 316 h 370"/>
                <a:gd name="T4" fmla="*/ 3 w 502"/>
                <a:gd name="T5" fmla="*/ 246 h 370"/>
                <a:gd name="T6" fmla="*/ 10 w 502"/>
                <a:gd name="T7" fmla="*/ 216 h 370"/>
                <a:gd name="T8" fmla="*/ 44 w 502"/>
                <a:gd name="T9" fmla="*/ 182 h 370"/>
                <a:gd name="T10" fmla="*/ 62 w 502"/>
                <a:gd name="T11" fmla="*/ 151 h 370"/>
                <a:gd name="T12" fmla="*/ 96 w 502"/>
                <a:gd name="T13" fmla="*/ 137 h 370"/>
                <a:gd name="T14" fmla="*/ 104 w 502"/>
                <a:gd name="T15" fmla="*/ 144 h 370"/>
                <a:gd name="T16" fmla="*/ 132 w 502"/>
                <a:gd name="T17" fmla="*/ 143 h 370"/>
                <a:gd name="T18" fmla="*/ 151 w 502"/>
                <a:gd name="T19" fmla="*/ 149 h 370"/>
                <a:gd name="T20" fmla="*/ 174 w 502"/>
                <a:gd name="T21" fmla="*/ 155 h 370"/>
                <a:gd name="T22" fmla="*/ 195 w 502"/>
                <a:gd name="T23" fmla="*/ 158 h 370"/>
                <a:gd name="T24" fmla="*/ 202 w 502"/>
                <a:gd name="T25" fmla="*/ 168 h 370"/>
                <a:gd name="T26" fmla="*/ 215 w 502"/>
                <a:gd name="T27" fmla="*/ 172 h 370"/>
                <a:gd name="T28" fmla="*/ 233 w 502"/>
                <a:gd name="T29" fmla="*/ 155 h 370"/>
                <a:gd name="T30" fmla="*/ 245 w 502"/>
                <a:gd name="T31" fmla="*/ 139 h 370"/>
                <a:gd name="T32" fmla="*/ 258 w 502"/>
                <a:gd name="T33" fmla="*/ 127 h 370"/>
                <a:gd name="T34" fmla="*/ 275 w 502"/>
                <a:gd name="T35" fmla="*/ 121 h 370"/>
                <a:gd name="T36" fmla="*/ 284 w 502"/>
                <a:gd name="T37" fmla="*/ 106 h 370"/>
                <a:gd name="T38" fmla="*/ 301 w 502"/>
                <a:gd name="T39" fmla="*/ 92 h 370"/>
                <a:gd name="T40" fmla="*/ 310 w 502"/>
                <a:gd name="T41" fmla="*/ 74 h 370"/>
                <a:gd name="T42" fmla="*/ 323 w 502"/>
                <a:gd name="T43" fmla="*/ 58 h 370"/>
                <a:gd name="T44" fmla="*/ 341 w 502"/>
                <a:gd name="T45" fmla="*/ 44 h 370"/>
                <a:gd name="T46" fmla="*/ 364 w 502"/>
                <a:gd name="T47" fmla="*/ 52 h 370"/>
                <a:gd name="T48" fmla="*/ 382 w 502"/>
                <a:gd name="T49" fmla="*/ 45 h 370"/>
                <a:gd name="T50" fmla="*/ 455 w 502"/>
                <a:gd name="T51" fmla="*/ 23 h 370"/>
                <a:gd name="T52" fmla="*/ 496 w 502"/>
                <a:gd name="T53" fmla="*/ 79 h 370"/>
                <a:gd name="T54" fmla="*/ 492 w 502"/>
                <a:gd name="T55" fmla="*/ 100 h 370"/>
                <a:gd name="T56" fmla="*/ 476 w 502"/>
                <a:gd name="T57" fmla="*/ 109 h 370"/>
                <a:gd name="T58" fmla="*/ 455 w 502"/>
                <a:gd name="T59" fmla="*/ 115 h 370"/>
                <a:gd name="T60" fmla="*/ 443 w 502"/>
                <a:gd name="T61" fmla="*/ 119 h 370"/>
                <a:gd name="T62" fmla="*/ 425 w 502"/>
                <a:gd name="T63" fmla="*/ 123 h 370"/>
                <a:gd name="T64" fmla="*/ 409 w 502"/>
                <a:gd name="T65" fmla="*/ 125 h 370"/>
                <a:gd name="T66" fmla="*/ 394 w 502"/>
                <a:gd name="T67" fmla="*/ 138 h 370"/>
                <a:gd name="T68" fmla="*/ 386 w 502"/>
                <a:gd name="T69" fmla="*/ 148 h 370"/>
                <a:gd name="T70" fmla="*/ 390 w 502"/>
                <a:gd name="T71" fmla="*/ 162 h 370"/>
                <a:gd name="T72" fmla="*/ 382 w 502"/>
                <a:gd name="T73" fmla="*/ 174 h 370"/>
                <a:gd name="T74" fmla="*/ 368 w 502"/>
                <a:gd name="T75" fmla="*/ 187 h 370"/>
                <a:gd name="T76" fmla="*/ 356 w 502"/>
                <a:gd name="T77" fmla="*/ 195 h 370"/>
                <a:gd name="T78" fmla="*/ 340 w 502"/>
                <a:gd name="T79" fmla="*/ 197 h 370"/>
                <a:gd name="T80" fmla="*/ 323 w 502"/>
                <a:gd name="T81" fmla="*/ 200 h 370"/>
                <a:gd name="T82" fmla="*/ 316 w 502"/>
                <a:gd name="T83" fmla="*/ 207 h 370"/>
                <a:gd name="T84" fmla="*/ 308 w 502"/>
                <a:gd name="T85" fmla="*/ 216 h 370"/>
                <a:gd name="T86" fmla="*/ 289 w 502"/>
                <a:gd name="T87" fmla="*/ 228 h 370"/>
                <a:gd name="T88" fmla="*/ 278 w 502"/>
                <a:gd name="T89" fmla="*/ 238 h 370"/>
                <a:gd name="T90" fmla="*/ 258 w 502"/>
                <a:gd name="T91" fmla="*/ 238 h 370"/>
                <a:gd name="T92" fmla="*/ 246 w 502"/>
                <a:gd name="T93" fmla="*/ 241 h 370"/>
                <a:gd name="T94" fmla="*/ 245 w 502"/>
                <a:gd name="T95" fmla="*/ 263 h 370"/>
                <a:gd name="T96" fmla="*/ 233 w 502"/>
                <a:gd name="T97" fmla="*/ 271 h 370"/>
                <a:gd name="T98" fmla="*/ 224 w 502"/>
                <a:gd name="T99" fmla="*/ 271 h 370"/>
                <a:gd name="T100" fmla="*/ 202 w 502"/>
                <a:gd name="T101" fmla="*/ 268 h 370"/>
                <a:gd name="T102" fmla="*/ 175 w 502"/>
                <a:gd name="T103" fmla="*/ 265 h 370"/>
                <a:gd name="T104" fmla="*/ 162 w 502"/>
                <a:gd name="T105" fmla="*/ 269 h 370"/>
                <a:gd name="T106" fmla="*/ 141 w 502"/>
                <a:gd name="T107" fmla="*/ 269 h 370"/>
                <a:gd name="T108" fmla="*/ 125 w 502"/>
                <a:gd name="T109" fmla="*/ 269 h 370"/>
                <a:gd name="T110" fmla="*/ 122 w 502"/>
                <a:gd name="T111" fmla="*/ 275 h 370"/>
                <a:gd name="T112" fmla="*/ 143 w 502"/>
                <a:gd name="T113" fmla="*/ 300 h 370"/>
                <a:gd name="T114" fmla="*/ 139 w 502"/>
                <a:gd name="T115" fmla="*/ 321 h 370"/>
                <a:gd name="T116" fmla="*/ 143 w 502"/>
                <a:gd name="T117" fmla="*/ 341 h 370"/>
                <a:gd name="T118" fmla="*/ 162 w 502"/>
                <a:gd name="T119" fmla="*/ 365 h 370"/>
                <a:gd name="T120" fmla="*/ 96 w 502"/>
                <a:gd name="T121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2" h="370">
                  <a:moveTo>
                    <a:pt x="164" y="370"/>
                  </a:moveTo>
                  <a:cubicBezTo>
                    <a:pt x="145" y="369"/>
                    <a:pt x="104" y="368"/>
                    <a:pt x="90" y="367"/>
                  </a:cubicBezTo>
                  <a:cubicBezTo>
                    <a:pt x="74" y="365"/>
                    <a:pt x="85" y="362"/>
                    <a:pt x="78" y="360"/>
                  </a:cubicBezTo>
                  <a:cubicBezTo>
                    <a:pt x="71" y="358"/>
                    <a:pt x="55" y="359"/>
                    <a:pt x="48" y="356"/>
                  </a:cubicBezTo>
                  <a:cubicBezTo>
                    <a:pt x="41" y="352"/>
                    <a:pt x="44" y="343"/>
                    <a:pt x="41" y="340"/>
                  </a:cubicBezTo>
                  <a:cubicBezTo>
                    <a:pt x="38" y="337"/>
                    <a:pt x="37" y="345"/>
                    <a:pt x="34" y="340"/>
                  </a:cubicBezTo>
                  <a:cubicBezTo>
                    <a:pt x="32" y="336"/>
                    <a:pt x="32" y="322"/>
                    <a:pt x="29" y="317"/>
                  </a:cubicBezTo>
                  <a:cubicBezTo>
                    <a:pt x="27" y="312"/>
                    <a:pt x="22" y="322"/>
                    <a:pt x="21" y="316"/>
                  </a:cubicBezTo>
                  <a:cubicBezTo>
                    <a:pt x="21" y="310"/>
                    <a:pt x="30" y="297"/>
                    <a:pt x="26" y="288"/>
                  </a:cubicBezTo>
                  <a:cubicBezTo>
                    <a:pt x="23" y="278"/>
                    <a:pt x="7" y="273"/>
                    <a:pt x="3" y="267"/>
                  </a:cubicBezTo>
                  <a:cubicBezTo>
                    <a:pt x="0" y="261"/>
                    <a:pt x="11" y="265"/>
                    <a:pt x="11" y="260"/>
                  </a:cubicBezTo>
                  <a:cubicBezTo>
                    <a:pt x="11" y="256"/>
                    <a:pt x="1" y="251"/>
                    <a:pt x="3" y="246"/>
                  </a:cubicBezTo>
                  <a:cubicBezTo>
                    <a:pt x="5" y="240"/>
                    <a:pt x="18" y="243"/>
                    <a:pt x="20" y="237"/>
                  </a:cubicBezTo>
                  <a:cubicBezTo>
                    <a:pt x="21" y="231"/>
                    <a:pt x="11" y="227"/>
                    <a:pt x="10" y="223"/>
                  </a:cubicBezTo>
                  <a:cubicBezTo>
                    <a:pt x="9" y="220"/>
                    <a:pt x="14" y="222"/>
                    <a:pt x="14" y="220"/>
                  </a:cubicBezTo>
                  <a:cubicBezTo>
                    <a:pt x="14" y="218"/>
                    <a:pt x="6" y="220"/>
                    <a:pt x="10" y="216"/>
                  </a:cubicBezTo>
                  <a:cubicBezTo>
                    <a:pt x="14" y="211"/>
                    <a:pt x="29" y="200"/>
                    <a:pt x="34" y="197"/>
                  </a:cubicBezTo>
                  <a:cubicBezTo>
                    <a:pt x="39" y="193"/>
                    <a:pt x="40" y="194"/>
                    <a:pt x="41" y="192"/>
                  </a:cubicBezTo>
                  <a:cubicBezTo>
                    <a:pt x="43" y="191"/>
                    <a:pt x="42" y="190"/>
                    <a:pt x="42" y="188"/>
                  </a:cubicBezTo>
                  <a:cubicBezTo>
                    <a:pt x="42" y="186"/>
                    <a:pt x="44" y="186"/>
                    <a:pt x="44" y="182"/>
                  </a:cubicBezTo>
                  <a:cubicBezTo>
                    <a:pt x="44" y="178"/>
                    <a:pt x="39" y="170"/>
                    <a:pt x="41" y="166"/>
                  </a:cubicBezTo>
                  <a:cubicBezTo>
                    <a:pt x="43" y="161"/>
                    <a:pt x="50" y="163"/>
                    <a:pt x="52" y="160"/>
                  </a:cubicBezTo>
                  <a:cubicBezTo>
                    <a:pt x="55" y="157"/>
                    <a:pt x="54" y="151"/>
                    <a:pt x="56" y="148"/>
                  </a:cubicBezTo>
                  <a:cubicBezTo>
                    <a:pt x="58" y="146"/>
                    <a:pt x="59" y="153"/>
                    <a:pt x="62" y="151"/>
                  </a:cubicBezTo>
                  <a:cubicBezTo>
                    <a:pt x="65" y="149"/>
                    <a:pt x="67" y="140"/>
                    <a:pt x="72" y="137"/>
                  </a:cubicBezTo>
                  <a:cubicBezTo>
                    <a:pt x="77" y="135"/>
                    <a:pt x="84" y="138"/>
                    <a:pt x="88" y="138"/>
                  </a:cubicBezTo>
                  <a:cubicBezTo>
                    <a:pt x="92" y="138"/>
                    <a:pt x="94" y="138"/>
                    <a:pt x="95" y="137"/>
                  </a:cubicBezTo>
                  <a:cubicBezTo>
                    <a:pt x="95" y="137"/>
                    <a:pt x="96" y="137"/>
                    <a:pt x="96" y="137"/>
                  </a:cubicBezTo>
                  <a:cubicBezTo>
                    <a:pt x="96" y="137"/>
                    <a:pt x="95" y="137"/>
                    <a:pt x="95" y="137"/>
                  </a:cubicBezTo>
                  <a:cubicBezTo>
                    <a:pt x="96" y="137"/>
                    <a:pt x="97" y="137"/>
                    <a:pt x="98" y="138"/>
                  </a:cubicBezTo>
                  <a:cubicBezTo>
                    <a:pt x="100" y="140"/>
                    <a:pt x="101" y="139"/>
                    <a:pt x="102" y="140"/>
                  </a:cubicBezTo>
                  <a:cubicBezTo>
                    <a:pt x="103" y="141"/>
                    <a:pt x="102" y="143"/>
                    <a:pt x="104" y="144"/>
                  </a:cubicBezTo>
                  <a:cubicBezTo>
                    <a:pt x="106" y="145"/>
                    <a:pt x="108" y="145"/>
                    <a:pt x="111" y="145"/>
                  </a:cubicBezTo>
                  <a:cubicBezTo>
                    <a:pt x="114" y="145"/>
                    <a:pt x="117" y="145"/>
                    <a:pt x="119" y="145"/>
                  </a:cubicBezTo>
                  <a:cubicBezTo>
                    <a:pt x="122" y="145"/>
                    <a:pt x="124" y="144"/>
                    <a:pt x="126" y="144"/>
                  </a:cubicBezTo>
                  <a:cubicBezTo>
                    <a:pt x="128" y="143"/>
                    <a:pt x="130" y="143"/>
                    <a:pt x="132" y="143"/>
                  </a:cubicBezTo>
                  <a:cubicBezTo>
                    <a:pt x="134" y="142"/>
                    <a:pt x="136" y="142"/>
                    <a:pt x="138" y="143"/>
                  </a:cubicBezTo>
                  <a:cubicBezTo>
                    <a:pt x="139" y="143"/>
                    <a:pt x="141" y="143"/>
                    <a:pt x="142" y="143"/>
                  </a:cubicBezTo>
                  <a:cubicBezTo>
                    <a:pt x="144" y="144"/>
                    <a:pt x="147" y="146"/>
                    <a:pt x="148" y="146"/>
                  </a:cubicBezTo>
                  <a:cubicBezTo>
                    <a:pt x="150" y="147"/>
                    <a:pt x="150" y="148"/>
                    <a:pt x="151" y="149"/>
                  </a:cubicBezTo>
                  <a:cubicBezTo>
                    <a:pt x="153" y="149"/>
                    <a:pt x="155" y="150"/>
                    <a:pt x="157" y="150"/>
                  </a:cubicBezTo>
                  <a:cubicBezTo>
                    <a:pt x="159" y="151"/>
                    <a:pt x="162" y="152"/>
                    <a:pt x="164" y="152"/>
                  </a:cubicBezTo>
                  <a:cubicBezTo>
                    <a:pt x="166" y="153"/>
                    <a:pt x="167" y="153"/>
                    <a:pt x="169" y="153"/>
                  </a:cubicBezTo>
                  <a:cubicBezTo>
                    <a:pt x="171" y="154"/>
                    <a:pt x="173" y="152"/>
                    <a:pt x="174" y="155"/>
                  </a:cubicBezTo>
                  <a:cubicBezTo>
                    <a:pt x="176" y="157"/>
                    <a:pt x="173" y="163"/>
                    <a:pt x="176" y="164"/>
                  </a:cubicBezTo>
                  <a:cubicBezTo>
                    <a:pt x="178" y="166"/>
                    <a:pt x="180" y="162"/>
                    <a:pt x="182" y="161"/>
                  </a:cubicBezTo>
                  <a:cubicBezTo>
                    <a:pt x="184" y="160"/>
                    <a:pt x="185" y="159"/>
                    <a:pt x="187" y="158"/>
                  </a:cubicBezTo>
                  <a:cubicBezTo>
                    <a:pt x="189" y="157"/>
                    <a:pt x="193" y="158"/>
                    <a:pt x="195" y="158"/>
                  </a:cubicBezTo>
                  <a:cubicBezTo>
                    <a:pt x="197" y="157"/>
                    <a:pt x="199" y="157"/>
                    <a:pt x="201" y="158"/>
                  </a:cubicBezTo>
                  <a:cubicBezTo>
                    <a:pt x="203" y="158"/>
                    <a:pt x="206" y="160"/>
                    <a:pt x="206" y="162"/>
                  </a:cubicBezTo>
                  <a:cubicBezTo>
                    <a:pt x="207" y="163"/>
                    <a:pt x="204" y="163"/>
                    <a:pt x="203" y="164"/>
                  </a:cubicBezTo>
                  <a:cubicBezTo>
                    <a:pt x="202" y="165"/>
                    <a:pt x="202" y="166"/>
                    <a:pt x="202" y="168"/>
                  </a:cubicBezTo>
                  <a:cubicBezTo>
                    <a:pt x="202" y="169"/>
                    <a:pt x="202" y="171"/>
                    <a:pt x="203" y="173"/>
                  </a:cubicBezTo>
                  <a:cubicBezTo>
                    <a:pt x="204" y="174"/>
                    <a:pt x="205" y="174"/>
                    <a:pt x="207" y="175"/>
                  </a:cubicBezTo>
                  <a:cubicBezTo>
                    <a:pt x="208" y="175"/>
                    <a:pt x="210" y="176"/>
                    <a:pt x="211" y="176"/>
                  </a:cubicBezTo>
                  <a:cubicBezTo>
                    <a:pt x="213" y="175"/>
                    <a:pt x="214" y="173"/>
                    <a:pt x="215" y="172"/>
                  </a:cubicBezTo>
                  <a:cubicBezTo>
                    <a:pt x="216" y="170"/>
                    <a:pt x="214" y="168"/>
                    <a:pt x="218" y="168"/>
                  </a:cubicBezTo>
                  <a:cubicBezTo>
                    <a:pt x="221" y="168"/>
                    <a:pt x="230" y="173"/>
                    <a:pt x="233" y="173"/>
                  </a:cubicBezTo>
                  <a:cubicBezTo>
                    <a:pt x="237" y="174"/>
                    <a:pt x="233" y="171"/>
                    <a:pt x="233" y="168"/>
                  </a:cubicBezTo>
                  <a:cubicBezTo>
                    <a:pt x="233" y="165"/>
                    <a:pt x="232" y="158"/>
                    <a:pt x="233" y="155"/>
                  </a:cubicBezTo>
                  <a:cubicBezTo>
                    <a:pt x="234" y="152"/>
                    <a:pt x="237" y="153"/>
                    <a:pt x="238" y="152"/>
                  </a:cubicBezTo>
                  <a:cubicBezTo>
                    <a:pt x="240" y="151"/>
                    <a:pt x="240" y="151"/>
                    <a:pt x="241" y="149"/>
                  </a:cubicBezTo>
                  <a:cubicBezTo>
                    <a:pt x="242" y="148"/>
                    <a:pt x="242" y="146"/>
                    <a:pt x="243" y="144"/>
                  </a:cubicBezTo>
                  <a:cubicBezTo>
                    <a:pt x="243" y="142"/>
                    <a:pt x="244" y="140"/>
                    <a:pt x="245" y="139"/>
                  </a:cubicBezTo>
                  <a:cubicBezTo>
                    <a:pt x="246" y="138"/>
                    <a:pt x="247" y="139"/>
                    <a:pt x="249" y="139"/>
                  </a:cubicBezTo>
                  <a:cubicBezTo>
                    <a:pt x="250" y="138"/>
                    <a:pt x="252" y="138"/>
                    <a:pt x="253" y="137"/>
                  </a:cubicBezTo>
                  <a:cubicBezTo>
                    <a:pt x="254" y="135"/>
                    <a:pt x="253" y="133"/>
                    <a:pt x="253" y="131"/>
                  </a:cubicBezTo>
                  <a:cubicBezTo>
                    <a:pt x="254" y="129"/>
                    <a:pt x="256" y="128"/>
                    <a:pt x="258" y="127"/>
                  </a:cubicBezTo>
                  <a:cubicBezTo>
                    <a:pt x="259" y="126"/>
                    <a:pt x="261" y="124"/>
                    <a:pt x="263" y="124"/>
                  </a:cubicBezTo>
                  <a:cubicBezTo>
                    <a:pt x="264" y="123"/>
                    <a:pt x="265" y="122"/>
                    <a:pt x="266" y="122"/>
                  </a:cubicBezTo>
                  <a:cubicBezTo>
                    <a:pt x="268" y="122"/>
                    <a:pt x="270" y="122"/>
                    <a:pt x="271" y="122"/>
                  </a:cubicBezTo>
                  <a:cubicBezTo>
                    <a:pt x="273" y="122"/>
                    <a:pt x="274" y="122"/>
                    <a:pt x="275" y="121"/>
                  </a:cubicBezTo>
                  <a:cubicBezTo>
                    <a:pt x="277" y="120"/>
                    <a:pt x="277" y="117"/>
                    <a:pt x="278" y="116"/>
                  </a:cubicBezTo>
                  <a:cubicBezTo>
                    <a:pt x="279" y="115"/>
                    <a:pt x="281" y="115"/>
                    <a:pt x="282" y="113"/>
                  </a:cubicBezTo>
                  <a:cubicBezTo>
                    <a:pt x="283" y="112"/>
                    <a:pt x="282" y="110"/>
                    <a:pt x="282" y="109"/>
                  </a:cubicBezTo>
                  <a:cubicBezTo>
                    <a:pt x="283" y="107"/>
                    <a:pt x="284" y="107"/>
                    <a:pt x="284" y="106"/>
                  </a:cubicBezTo>
                  <a:cubicBezTo>
                    <a:pt x="285" y="105"/>
                    <a:pt x="286" y="104"/>
                    <a:pt x="287" y="103"/>
                  </a:cubicBezTo>
                  <a:cubicBezTo>
                    <a:pt x="289" y="102"/>
                    <a:pt x="290" y="102"/>
                    <a:pt x="292" y="101"/>
                  </a:cubicBezTo>
                  <a:cubicBezTo>
                    <a:pt x="293" y="100"/>
                    <a:pt x="295" y="98"/>
                    <a:pt x="297" y="97"/>
                  </a:cubicBezTo>
                  <a:cubicBezTo>
                    <a:pt x="298" y="95"/>
                    <a:pt x="300" y="93"/>
                    <a:pt x="301" y="92"/>
                  </a:cubicBezTo>
                  <a:cubicBezTo>
                    <a:pt x="303" y="91"/>
                    <a:pt x="306" y="91"/>
                    <a:pt x="307" y="90"/>
                  </a:cubicBezTo>
                  <a:cubicBezTo>
                    <a:pt x="308" y="88"/>
                    <a:pt x="308" y="85"/>
                    <a:pt x="308" y="84"/>
                  </a:cubicBezTo>
                  <a:cubicBezTo>
                    <a:pt x="309" y="82"/>
                    <a:pt x="310" y="81"/>
                    <a:pt x="310" y="79"/>
                  </a:cubicBezTo>
                  <a:cubicBezTo>
                    <a:pt x="310" y="77"/>
                    <a:pt x="310" y="76"/>
                    <a:pt x="310" y="74"/>
                  </a:cubicBezTo>
                  <a:cubicBezTo>
                    <a:pt x="311" y="72"/>
                    <a:pt x="311" y="70"/>
                    <a:pt x="312" y="68"/>
                  </a:cubicBezTo>
                  <a:cubicBezTo>
                    <a:pt x="313" y="67"/>
                    <a:pt x="315" y="65"/>
                    <a:pt x="316" y="64"/>
                  </a:cubicBezTo>
                  <a:cubicBezTo>
                    <a:pt x="318" y="63"/>
                    <a:pt x="319" y="63"/>
                    <a:pt x="320" y="62"/>
                  </a:cubicBezTo>
                  <a:cubicBezTo>
                    <a:pt x="321" y="61"/>
                    <a:pt x="322" y="59"/>
                    <a:pt x="323" y="58"/>
                  </a:cubicBezTo>
                  <a:cubicBezTo>
                    <a:pt x="324" y="57"/>
                    <a:pt x="326" y="57"/>
                    <a:pt x="327" y="56"/>
                  </a:cubicBezTo>
                  <a:cubicBezTo>
                    <a:pt x="328" y="55"/>
                    <a:pt x="330" y="54"/>
                    <a:pt x="331" y="53"/>
                  </a:cubicBezTo>
                  <a:cubicBezTo>
                    <a:pt x="333" y="52"/>
                    <a:pt x="335" y="51"/>
                    <a:pt x="337" y="49"/>
                  </a:cubicBezTo>
                  <a:cubicBezTo>
                    <a:pt x="338" y="48"/>
                    <a:pt x="340" y="47"/>
                    <a:pt x="341" y="44"/>
                  </a:cubicBezTo>
                  <a:cubicBezTo>
                    <a:pt x="341" y="44"/>
                    <a:pt x="341" y="43"/>
                    <a:pt x="341" y="43"/>
                  </a:cubicBezTo>
                  <a:cubicBezTo>
                    <a:pt x="339" y="43"/>
                    <a:pt x="349" y="43"/>
                    <a:pt x="349" y="43"/>
                  </a:cubicBezTo>
                  <a:cubicBezTo>
                    <a:pt x="352" y="43"/>
                    <a:pt x="355" y="42"/>
                    <a:pt x="357" y="44"/>
                  </a:cubicBezTo>
                  <a:cubicBezTo>
                    <a:pt x="360" y="45"/>
                    <a:pt x="362" y="50"/>
                    <a:pt x="364" y="52"/>
                  </a:cubicBezTo>
                  <a:cubicBezTo>
                    <a:pt x="366" y="54"/>
                    <a:pt x="367" y="55"/>
                    <a:pt x="368" y="56"/>
                  </a:cubicBezTo>
                  <a:cubicBezTo>
                    <a:pt x="370" y="56"/>
                    <a:pt x="371" y="55"/>
                    <a:pt x="373" y="54"/>
                  </a:cubicBezTo>
                  <a:cubicBezTo>
                    <a:pt x="374" y="53"/>
                    <a:pt x="376" y="50"/>
                    <a:pt x="378" y="49"/>
                  </a:cubicBezTo>
                  <a:cubicBezTo>
                    <a:pt x="379" y="47"/>
                    <a:pt x="382" y="48"/>
                    <a:pt x="382" y="45"/>
                  </a:cubicBezTo>
                  <a:cubicBezTo>
                    <a:pt x="383" y="43"/>
                    <a:pt x="374" y="44"/>
                    <a:pt x="380" y="37"/>
                  </a:cubicBezTo>
                  <a:cubicBezTo>
                    <a:pt x="386" y="30"/>
                    <a:pt x="407" y="11"/>
                    <a:pt x="416" y="6"/>
                  </a:cubicBezTo>
                  <a:cubicBezTo>
                    <a:pt x="425" y="0"/>
                    <a:pt x="424" y="3"/>
                    <a:pt x="430" y="6"/>
                  </a:cubicBezTo>
                  <a:cubicBezTo>
                    <a:pt x="437" y="9"/>
                    <a:pt x="448" y="20"/>
                    <a:pt x="455" y="23"/>
                  </a:cubicBezTo>
                  <a:cubicBezTo>
                    <a:pt x="463" y="26"/>
                    <a:pt x="463" y="13"/>
                    <a:pt x="471" y="21"/>
                  </a:cubicBezTo>
                  <a:cubicBezTo>
                    <a:pt x="479" y="29"/>
                    <a:pt x="493" y="57"/>
                    <a:pt x="498" y="66"/>
                  </a:cubicBezTo>
                  <a:cubicBezTo>
                    <a:pt x="502" y="75"/>
                    <a:pt x="495" y="71"/>
                    <a:pt x="495" y="73"/>
                  </a:cubicBezTo>
                  <a:cubicBezTo>
                    <a:pt x="495" y="75"/>
                    <a:pt x="496" y="77"/>
                    <a:pt x="496" y="79"/>
                  </a:cubicBezTo>
                  <a:cubicBezTo>
                    <a:pt x="495" y="81"/>
                    <a:pt x="494" y="83"/>
                    <a:pt x="492" y="85"/>
                  </a:cubicBezTo>
                  <a:cubicBezTo>
                    <a:pt x="491" y="87"/>
                    <a:pt x="487" y="87"/>
                    <a:pt x="487" y="89"/>
                  </a:cubicBezTo>
                  <a:cubicBezTo>
                    <a:pt x="487" y="91"/>
                    <a:pt x="491" y="92"/>
                    <a:pt x="492" y="94"/>
                  </a:cubicBezTo>
                  <a:cubicBezTo>
                    <a:pt x="492" y="96"/>
                    <a:pt x="493" y="98"/>
                    <a:pt x="492" y="100"/>
                  </a:cubicBezTo>
                  <a:cubicBezTo>
                    <a:pt x="491" y="102"/>
                    <a:pt x="486" y="103"/>
                    <a:pt x="486" y="106"/>
                  </a:cubicBezTo>
                  <a:cubicBezTo>
                    <a:pt x="487" y="107"/>
                    <a:pt x="487" y="107"/>
                    <a:pt x="487" y="108"/>
                  </a:cubicBezTo>
                  <a:cubicBezTo>
                    <a:pt x="485" y="108"/>
                    <a:pt x="483" y="108"/>
                    <a:pt x="481" y="109"/>
                  </a:cubicBezTo>
                  <a:cubicBezTo>
                    <a:pt x="479" y="109"/>
                    <a:pt x="477" y="109"/>
                    <a:pt x="476" y="109"/>
                  </a:cubicBezTo>
                  <a:cubicBezTo>
                    <a:pt x="474" y="110"/>
                    <a:pt x="473" y="111"/>
                    <a:pt x="472" y="111"/>
                  </a:cubicBezTo>
                  <a:cubicBezTo>
                    <a:pt x="470" y="111"/>
                    <a:pt x="469" y="111"/>
                    <a:pt x="467" y="112"/>
                  </a:cubicBezTo>
                  <a:cubicBezTo>
                    <a:pt x="465" y="112"/>
                    <a:pt x="462" y="113"/>
                    <a:pt x="460" y="113"/>
                  </a:cubicBezTo>
                  <a:cubicBezTo>
                    <a:pt x="458" y="114"/>
                    <a:pt x="456" y="114"/>
                    <a:pt x="455" y="115"/>
                  </a:cubicBezTo>
                  <a:cubicBezTo>
                    <a:pt x="457" y="113"/>
                    <a:pt x="454" y="116"/>
                    <a:pt x="453" y="116"/>
                  </a:cubicBezTo>
                  <a:cubicBezTo>
                    <a:pt x="452" y="116"/>
                    <a:pt x="451" y="116"/>
                    <a:pt x="450" y="117"/>
                  </a:cubicBezTo>
                  <a:cubicBezTo>
                    <a:pt x="449" y="117"/>
                    <a:pt x="448" y="117"/>
                    <a:pt x="447" y="118"/>
                  </a:cubicBezTo>
                  <a:cubicBezTo>
                    <a:pt x="446" y="118"/>
                    <a:pt x="444" y="118"/>
                    <a:pt x="443" y="119"/>
                  </a:cubicBezTo>
                  <a:cubicBezTo>
                    <a:pt x="441" y="119"/>
                    <a:pt x="440" y="119"/>
                    <a:pt x="438" y="120"/>
                  </a:cubicBezTo>
                  <a:cubicBezTo>
                    <a:pt x="437" y="120"/>
                    <a:pt x="436" y="121"/>
                    <a:pt x="435" y="121"/>
                  </a:cubicBezTo>
                  <a:cubicBezTo>
                    <a:pt x="433" y="122"/>
                    <a:pt x="432" y="122"/>
                    <a:pt x="430" y="122"/>
                  </a:cubicBezTo>
                  <a:cubicBezTo>
                    <a:pt x="428" y="122"/>
                    <a:pt x="426" y="122"/>
                    <a:pt x="425" y="123"/>
                  </a:cubicBezTo>
                  <a:cubicBezTo>
                    <a:pt x="423" y="123"/>
                    <a:pt x="423" y="124"/>
                    <a:pt x="421" y="124"/>
                  </a:cubicBezTo>
                  <a:cubicBezTo>
                    <a:pt x="420" y="124"/>
                    <a:pt x="418" y="125"/>
                    <a:pt x="416" y="125"/>
                  </a:cubicBezTo>
                  <a:cubicBezTo>
                    <a:pt x="415" y="125"/>
                    <a:pt x="414" y="125"/>
                    <a:pt x="413" y="125"/>
                  </a:cubicBezTo>
                  <a:cubicBezTo>
                    <a:pt x="412" y="125"/>
                    <a:pt x="410" y="125"/>
                    <a:pt x="409" y="125"/>
                  </a:cubicBezTo>
                  <a:cubicBezTo>
                    <a:pt x="407" y="126"/>
                    <a:pt x="406" y="127"/>
                    <a:pt x="405" y="128"/>
                  </a:cubicBezTo>
                  <a:cubicBezTo>
                    <a:pt x="404" y="128"/>
                    <a:pt x="404" y="129"/>
                    <a:pt x="402" y="130"/>
                  </a:cubicBezTo>
                  <a:cubicBezTo>
                    <a:pt x="401" y="131"/>
                    <a:pt x="400" y="132"/>
                    <a:pt x="399" y="134"/>
                  </a:cubicBezTo>
                  <a:cubicBezTo>
                    <a:pt x="397" y="135"/>
                    <a:pt x="395" y="137"/>
                    <a:pt x="394" y="138"/>
                  </a:cubicBezTo>
                  <a:cubicBezTo>
                    <a:pt x="393" y="139"/>
                    <a:pt x="392" y="139"/>
                    <a:pt x="391" y="139"/>
                  </a:cubicBezTo>
                  <a:cubicBezTo>
                    <a:pt x="390" y="140"/>
                    <a:pt x="389" y="141"/>
                    <a:pt x="388" y="142"/>
                  </a:cubicBezTo>
                  <a:cubicBezTo>
                    <a:pt x="387" y="143"/>
                    <a:pt x="386" y="143"/>
                    <a:pt x="385" y="144"/>
                  </a:cubicBezTo>
                  <a:cubicBezTo>
                    <a:pt x="385" y="145"/>
                    <a:pt x="386" y="147"/>
                    <a:pt x="386" y="148"/>
                  </a:cubicBezTo>
                  <a:cubicBezTo>
                    <a:pt x="387" y="150"/>
                    <a:pt x="387" y="150"/>
                    <a:pt x="388" y="151"/>
                  </a:cubicBezTo>
                  <a:cubicBezTo>
                    <a:pt x="389" y="152"/>
                    <a:pt x="389" y="153"/>
                    <a:pt x="390" y="154"/>
                  </a:cubicBezTo>
                  <a:cubicBezTo>
                    <a:pt x="390" y="155"/>
                    <a:pt x="392" y="157"/>
                    <a:pt x="392" y="159"/>
                  </a:cubicBezTo>
                  <a:cubicBezTo>
                    <a:pt x="392" y="160"/>
                    <a:pt x="391" y="161"/>
                    <a:pt x="390" y="162"/>
                  </a:cubicBezTo>
                  <a:cubicBezTo>
                    <a:pt x="389" y="163"/>
                    <a:pt x="388" y="163"/>
                    <a:pt x="387" y="164"/>
                  </a:cubicBezTo>
                  <a:cubicBezTo>
                    <a:pt x="387" y="165"/>
                    <a:pt x="387" y="165"/>
                    <a:pt x="386" y="167"/>
                  </a:cubicBezTo>
                  <a:cubicBezTo>
                    <a:pt x="386" y="168"/>
                    <a:pt x="385" y="170"/>
                    <a:pt x="385" y="171"/>
                  </a:cubicBezTo>
                  <a:cubicBezTo>
                    <a:pt x="384" y="173"/>
                    <a:pt x="383" y="173"/>
                    <a:pt x="382" y="174"/>
                  </a:cubicBezTo>
                  <a:cubicBezTo>
                    <a:pt x="382" y="176"/>
                    <a:pt x="381" y="177"/>
                    <a:pt x="379" y="178"/>
                  </a:cubicBezTo>
                  <a:cubicBezTo>
                    <a:pt x="378" y="179"/>
                    <a:pt x="376" y="180"/>
                    <a:pt x="375" y="181"/>
                  </a:cubicBezTo>
                  <a:cubicBezTo>
                    <a:pt x="373" y="182"/>
                    <a:pt x="372" y="184"/>
                    <a:pt x="371" y="185"/>
                  </a:cubicBezTo>
                  <a:cubicBezTo>
                    <a:pt x="370" y="186"/>
                    <a:pt x="369" y="186"/>
                    <a:pt x="368" y="187"/>
                  </a:cubicBezTo>
                  <a:cubicBezTo>
                    <a:pt x="367" y="188"/>
                    <a:pt x="367" y="189"/>
                    <a:pt x="366" y="190"/>
                  </a:cubicBezTo>
                  <a:cubicBezTo>
                    <a:pt x="365" y="191"/>
                    <a:pt x="365" y="192"/>
                    <a:pt x="364" y="193"/>
                  </a:cubicBezTo>
                  <a:cubicBezTo>
                    <a:pt x="363" y="193"/>
                    <a:pt x="362" y="194"/>
                    <a:pt x="361" y="195"/>
                  </a:cubicBezTo>
                  <a:cubicBezTo>
                    <a:pt x="360" y="195"/>
                    <a:pt x="358" y="195"/>
                    <a:pt x="356" y="195"/>
                  </a:cubicBezTo>
                  <a:cubicBezTo>
                    <a:pt x="355" y="195"/>
                    <a:pt x="353" y="195"/>
                    <a:pt x="351" y="195"/>
                  </a:cubicBezTo>
                  <a:cubicBezTo>
                    <a:pt x="350" y="195"/>
                    <a:pt x="349" y="195"/>
                    <a:pt x="347" y="195"/>
                  </a:cubicBezTo>
                  <a:cubicBezTo>
                    <a:pt x="346" y="196"/>
                    <a:pt x="344" y="196"/>
                    <a:pt x="343" y="196"/>
                  </a:cubicBezTo>
                  <a:cubicBezTo>
                    <a:pt x="342" y="196"/>
                    <a:pt x="341" y="197"/>
                    <a:pt x="340" y="197"/>
                  </a:cubicBezTo>
                  <a:cubicBezTo>
                    <a:pt x="338" y="198"/>
                    <a:pt x="337" y="198"/>
                    <a:pt x="336" y="198"/>
                  </a:cubicBezTo>
                  <a:cubicBezTo>
                    <a:pt x="334" y="199"/>
                    <a:pt x="333" y="199"/>
                    <a:pt x="331" y="199"/>
                  </a:cubicBezTo>
                  <a:cubicBezTo>
                    <a:pt x="330" y="200"/>
                    <a:pt x="329" y="200"/>
                    <a:pt x="327" y="200"/>
                  </a:cubicBezTo>
                  <a:cubicBezTo>
                    <a:pt x="326" y="200"/>
                    <a:pt x="324" y="200"/>
                    <a:pt x="323" y="200"/>
                  </a:cubicBezTo>
                  <a:cubicBezTo>
                    <a:pt x="322" y="200"/>
                    <a:pt x="321" y="200"/>
                    <a:pt x="319" y="200"/>
                  </a:cubicBezTo>
                  <a:cubicBezTo>
                    <a:pt x="318" y="200"/>
                    <a:pt x="316" y="199"/>
                    <a:pt x="316" y="200"/>
                  </a:cubicBezTo>
                  <a:cubicBezTo>
                    <a:pt x="315" y="201"/>
                    <a:pt x="316" y="202"/>
                    <a:pt x="316" y="203"/>
                  </a:cubicBezTo>
                  <a:cubicBezTo>
                    <a:pt x="316" y="204"/>
                    <a:pt x="316" y="205"/>
                    <a:pt x="316" y="207"/>
                  </a:cubicBezTo>
                  <a:cubicBezTo>
                    <a:pt x="316" y="208"/>
                    <a:pt x="315" y="208"/>
                    <a:pt x="314" y="209"/>
                  </a:cubicBezTo>
                  <a:cubicBezTo>
                    <a:pt x="314" y="210"/>
                    <a:pt x="314" y="211"/>
                    <a:pt x="313" y="211"/>
                  </a:cubicBezTo>
                  <a:cubicBezTo>
                    <a:pt x="312" y="212"/>
                    <a:pt x="311" y="214"/>
                    <a:pt x="310" y="215"/>
                  </a:cubicBezTo>
                  <a:cubicBezTo>
                    <a:pt x="310" y="216"/>
                    <a:pt x="309" y="216"/>
                    <a:pt x="308" y="216"/>
                  </a:cubicBezTo>
                  <a:cubicBezTo>
                    <a:pt x="307" y="217"/>
                    <a:pt x="306" y="218"/>
                    <a:pt x="304" y="219"/>
                  </a:cubicBezTo>
                  <a:cubicBezTo>
                    <a:pt x="302" y="220"/>
                    <a:pt x="300" y="221"/>
                    <a:pt x="299" y="222"/>
                  </a:cubicBezTo>
                  <a:cubicBezTo>
                    <a:pt x="297" y="223"/>
                    <a:pt x="296" y="224"/>
                    <a:pt x="295" y="224"/>
                  </a:cubicBezTo>
                  <a:cubicBezTo>
                    <a:pt x="293" y="225"/>
                    <a:pt x="291" y="227"/>
                    <a:pt x="289" y="228"/>
                  </a:cubicBezTo>
                  <a:cubicBezTo>
                    <a:pt x="288" y="229"/>
                    <a:pt x="287" y="230"/>
                    <a:pt x="285" y="231"/>
                  </a:cubicBezTo>
                  <a:cubicBezTo>
                    <a:pt x="284" y="231"/>
                    <a:pt x="283" y="232"/>
                    <a:pt x="282" y="232"/>
                  </a:cubicBezTo>
                  <a:cubicBezTo>
                    <a:pt x="281" y="233"/>
                    <a:pt x="280" y="235"/>
                    <a:pt x="280" y="236"/>
                  </a:cubicBezTo>
                  <a:cubicBezTo>
                    <a:pt x="279" y="237"/>
                    <a:pt x="278" y="237"/>
                    <a:pt x="278" y="238"/>
                  </a:cubicBezTo>
                  <a:cubicBezTo>
                    <a:pt x="277" y="238"/>
                    <a:pt x="277" y="239"/>
                    <a:pt x="275" y="239"/>
                  </a:cubicBezTo>
                  <a:cubicBezTo>
                    <a:pt x="274" y="239"/>
                    <a:pt x="273" y="239"/>
                    <a:pt x="271" y="239"/>
                  </a:cubicBezTo>
                  <a:cubicBezTo>
                    <a:pt x="269" y="239"/>
                    <a:pt x="268" y="239"/>
                    <a:pt x="266" y="239"/>
                  </a:cubicBezTo>
                  <a:cubicBezTo>
                    <a:pt x="264" y="239"/>
                    <a:pt x="260" y="238"/>
                    <a:pt x="258" y="238"/>
                  </a:cubicBezTo>
                  <a:cubicBezTo>
                    <a:pt x="257" y="238"/>
                    <a:pt x="256" y="238"/>
                    <a:pt x="255" y="238"/>
                  </a:cubicBezTo>
                  <a:cubicBezTo>
                    <a:pt x="254" y="238"/>
                    <a:pt x="253" y="238"/>
                    <a:pt x="251" y="238"/>
                  </a:cubicBezTo>
                  <a:cubicBezTo>
                    <a:pt x="250" y="238"/>
                    <a:pt x="248" y="238"/>
                    <a:pt x="247" y="239"/>
                  </a:cubicBezTo>
                  <a:cubicBezTo>
                    <a:pt x="247" y="239"/>
                    <a:pt x="246" y="239"/>
                    <a:pt x="246" y="241"/>
                  </a:cubicBezTo>
                  <a:cubicBezTo>
                    <a:pt x="245" y="242"/>
                    <a:pt x="245" y="243"/>
                    <a:pt x="245" y="245"/>
                  </a:cubicBezTo>
                  <a:cubicBezTo>
                    <a:pt x="245" y="247"/>
                    <a:pt x="245" y="248"/>
                    <a:pt x="245" y="251"/>
                  </a:cubicBezTo>
                  <a:cubicBezTo>
                    <a:pt x="245" y="253"/>
                    <a:pt x="245" y="257"/>
                    <a:pt x="245" y="259"/>
                  </a:cubicBezTo>
                  <a:cubicBezTo>
                    <a:pt x="245" y="261"/>
                    <a:pt x="245" y="262"/>
                    <a:pt x="245" y="263"/>
                  </a:cubicBezTo>
                  <a:cubicBezTo>
                    <a:pt x="245" y="264"/>
                    <a:pt x="246" y="265"/>
                    <a:pt x="244" y="266"/>
                  </a:cubicBezTo>
                  <a:cubicBezTo>
                    <a:pt x="243" y="266"/>
                    <a:pt x="239" y="266"/>
                    <a:pt x="237" y="266"/>
                  </a:cubicBezTo>
                  <a:cubicBezTo>
                    <a:pt x="236" y="267"/>
                    <a:pt x="236" y="267"/>
                    <a:pt x="235" y="268"/>
                  </a:cubicBezTo>
                  <a:cubicBezTo>
                    <a:pt x="235" y="268"/>
                    <a:pt x="234" y="269"/>
                    <a:pt x="233" y="271"/>
                  </a:cubicBezTo>
                  <a:cubicBezTo>
                    <a:pt x="232" y="272"/>
                    <a:pt x="232" y="276"/>
                    <a:pt x="231" y="277"/>
                  </a:cubicBezTo>
                  <a:cubicBezTo>
                    <a:pt x="230" y="278"/>
                    <a:pt x="229" y="275"/>
                    <a:pt x="228" y="274"/>
                  </a:cubicBezTo>
                  <a:cubicBezTo>
                    <a:pt x="228" y="274"/>
                    <a:pt x="227" y="273"/>
                    <a:pt x="226" y="272"/>
                  </a:cubicBezTo>
                  <a:cubicBezTo>
                    <a:pt x="225" y="272"/>
                    <a:pt x="225" y="271"/>
                    <a:pt x="224" y="271"/>
                  </a:cubicBezTo>
                  <a:cubicBezTo>
                    <a:pt x="222" y="270"/>
                    <a:pt x="221" y="271"/>
                    <a:pt x="219" y="271"/>
                  </a:cubicBezTo>
                  <a:cubicBezTo>
                    <a:pt x="217" y="271"/>
                    <a:pt x="215" y="271"/>
                    <a:pt x="213" y="271"/>
                  </a:cubicBezTo>
                  <a:cubicBezTo>
                    <a:pt x="211" y="270"/>
                    <a:pt x="210" y="269"/>
                    <a:pt x="208" y="268"/>
                  </a:cubicBezTo>
                  <a:cubicBezTo>
                    <a:pt x="206" y="268"/>
                    <a:pt x="204" y="268"/>
                    <a:pt x="202" y="268"/>
                  </a:cubicBezTo>
                  <a:cubicBezTo>
                    <a:pt x="200" y="267"/>
                    <a:pt x="197" y="267"/>
                    <a:pt x="194" y="267"/>
                  </a:cubicBezTo>
                  <a:cubicBezTo>
                    <a:pt x="192" y="267"/>
                    <a:pt x="190" y="267"/>
                    <a:pt x="188" y="267"/>
                  </a:cubicBezTo>
                  <a:cubicBezTo>
                    <a:pt x="186" y="267"/>
                    <a:pt x="184" y="266"/>
                    <a:pt x="182" y="266"/>
                  </a:cubicBezTo>
                  <a:cubicBezTo>
                    <a:pt x="180" y="266"/>
                    <a:pt x="177" y="266"/>
                    <a:pt x="175" y="265"/>
                  </a:cubicBezTo>
                  <a:cubicBezTo>
                    <a:pt x="173" y="265"/>
                    <a:pt x="172" y="265"/>
                    <a:pt x="171" y="265"/>
                  </a:cubicBezTo>
                  <a:cubicBezTo>
                    <a:pt x="169" y="265"/>
                    <a:pt x="169" y="265"/>
                    <a:pt x="168" y="266"/>
                  </a:cubicBezTo>
                  <a:cubicBezTo>
                    <a:pt x="167" y="266"/>
                    <a:pt x="166" y="267"/>
                    <a:pt x="165" y="267"/>
                  </a:cubicBezTo>
                  <a:cubicBezTo>
                    <a:pt x="164" y="268"/>
                    <a:pt x="163" y="269"/>
                    <a:pt x="162" y="269"/>
                  </a:cubicBezTo>
                  <a:cubicBezTo>
                    <a:pt x="161" y="270"/>
                    <a:pt x="160" y="271"/>
                    <a:pt x="158" y="271"/>
                  </a:cubicBezTo>
                  <a:cubicBezTo>
                    <a:pt x="157" y="271"/>
                    <a:pt x="155" y="271"/>
                    <a:pt x="153" y="271"/>
                  </a:cubicBezTo>
                  <a:cubicBezTo>
                    <a:pt x="151" y="271"/>
                    <a:pt x="149" y="271"/>
                    <a:pt x="147" y="270"/>
                  </a:cubicBezTo>
                  <a:cubicBezTo>
                    <a:pt x="145" y="270"/>
                    <a:pt x="143" y="269"/>
                    <a:pt x="141" y="269"/>
                  </a:cubicBezTo>
                  <a:cubicBezTo>
                    <a:pt x="139" y="269"/>
                    <a:pt x="137" y="268"/>
                    <a:pt x="136" y="268"/>
                  </a:cubicBezTo>
                  <a:cubicBezTo>
                    <a:pt x="134" y="267"/>
                    <a:pt x="133" y="267"/>
                    <a:pt x="132" y="267"/>
                  </a:cubicBezTo>
                  <a:cubicBezTo>
                    <a:pt x="130" y="267"/>
                    <a:pt x="129" y="267"/>
                    <a:pt x="128" y="268"/>
                  </a:cubicBezTo>
                  <a:cubicBezTo>
                    <a:pt x="127" y="268"/>
                    <a:pt x="126" y="268"/>
                    <a:pt x="125" y="269"/>
                  </a:cubicBezTo>
                  <a:cubicBezTo>
                    <a:pt x="124" y="269"/>
                    <a:pt x="123" y="270"/>
                    <a:pt x="122" y="270"/>
                  </a:cubicBezTo>
                  <a:cubicBezTo>
                    <a:pt x="121" y="271"/>
                    <a:pt x="120" y="271"/>
                    <a:pt x="120" y="271"/>
                  </a:cubicBezTo>
                  <a:cubicBezTo>
                    <a:pt x="120" y="272"/>
                    <a:pt x="120" y="272"/>
                    <a:pt x="120" y="273"/>
                  </a:cubicBezTo>
                  <a:cubicBezTo>
                    <a:pt x="120" y="273"/>
                    <a:pt x="121" y="274"/>
                    <a:pt x="122" y="275"/>
                  </a:cubicBezTo>
                  <a:cubicBezTo>
                    <a:pt x="123" y="276"/>
                    <a:pt x="124" y="278"/>
                    <a:pt x="126" y="280"/>
                  </a:cubicBezTo>
                  <a:cubicBezTo>
                    <a:pt x="128" y="283"/>
                    <a:pt x="134" y="289"/>
                    <a:pt x="136" y="292"/>
                  </a:cubicBezTo>
                  <a:cubicBezTo>
                    <a:pt x="138" y="295"/>
                    <a:pt x="138" y="295"/>
                    <a:pt x="140" y="297"/>
                  </a:cubicBezTo>
                  <a:cubicBezTo>
                    <a:pt x="141" y="298"/>
                    <a:pt x="142" y="299"/>
                    <a:pt x="143" y="300"/>
                  </a:cubicBezTo>
                  <a:cubicBezTo>
                    <a:pt x="144" y="301"/>
                    <a:pt x="144" y="302"/>
                    <a:pt x="145" y="303"/>
                  </a:cubicBezTo>
                  <a:cubicBezTo>
                    <a:pt x="145" y="304"/>
                    <a:pt x="145" y="305"/>
                    <a:pt x="145" y="307"/>
                  </a:cubicBezTo>
                  <a:cubicBezTo>
                    <a:pt x="144" y="309"/>
                    <a:pt x="142" y="313"/>
                    <a:pt x="141" y="315"/>
                  </a:cubicBezTo>
                  <a:cubicBezTo>
                    <a:pt x="141" y="318"/>
                    <a:pt x="140" y="320"/>
                    <a:pt x="139" y="321"/>
                  </a:cubicBezTo>
                  <a:cubicBezTo>
                    <a:pt x="139" y="323"/>
                    <a:pt x="138" y="323"/>
                    <a:pt x="138" y="325"/>
                  </a:cubicBezTo>
                  <a:cubicBezTo>
                    <a:pt x="138" y="327"/>
                    <a:pt x="139" y="330"/>
                    <a:pt x="140" y="332"/>
                  </a:cubicBezTo>
                  <a:cubicBezTo>
                    <a:pt x="140" y="334"/>
                    <a:pt x="140" y="335"/>
                    <a:pt x="141" y="337"/>
                  </a:cubicBezTo>
                  <a:cubicBezTo>
                    <a:pt x="141" y="338"/>
                    <a:pt x="142" y="340"/>
                    <a:pt x="143" y="341"/>
                  </a:cubicBezTo>
                  <a:cubicBezTo>
                    <a:pt x="144" y="343"/>
                    <a:pt x="144" y="343"/>
                    <a:pt x="146" y="345"/>
                  </a:cubicBezTo>
                  <a:cubicBezTo>
                    <a:pt x="147" y="348"/>
                    <a:pt x="150" y="352"/>
                    <a:pt x="152" y="355"/>
                  </a:cubicBezTo>
                  <a:cubicBezTo>
                    <a:pt x="154" y="357"/>
                    <a:pt x="157" y="359"/>
                    <a:pt x="159" y="361"/>
                  </a:cubicBezTo>
                  <a:cubicBezTo>
                    <a:pt x="160" y="363"/>
                    <a:pt x="161" y="363"/>
                    <a:pt x="162" y="365"/>
                  </a:cubicBezTo>
                  <a:cubicBezTo>
                    <a:pt x="163" y="366"/>
                    <a:pt x="164" y="367"/>
                    <a:pt x="165" y="368"/>
                  </a:cubicBezTo>
                  <a:cubicBezTo>
                    <a:pt x="165" y="369"/>
                    <a:pt x="165" y="369"/>
                    <a:pt x="164" y="370"/>
                  </a:cubicBezTo>
                  <a:cubicBezTo>
                    <a:pt x="164" y="370"/>
                    <a:pt x="164" y="370"/>
                    <a:pt x="164" y="370"/>
                  </a:cubicBezTo>
                  <a:close/>
                  <a:moveTo>
                    <a:pt x="96" y="137"/>
                  </a:moveTo>
                  <a:cubicBezTo>
                    <a:pt x="96" y="136"/>
                    <a:pt x="96" y="136"/>
                    <a:pt x="96" y="137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6844" y="10701"/>
              <a:ext cx="2776" cy="1972"/>
            </a:xfrm>
            <a:custGeom>
              <a:avLst/>
              <a:gdLst>
                <a:gd name="T0" fmla="*/ 56 w 267"/>
                <a:gd name="T1" fmla="*/ 10 h 186"/>
                <a:gd name="T2" fmla="*/ 118 w 267"/>
                <a:gd name="T3" fmla="*/ 3 h 186"/>
                <a:gd name="T4" fmla="*/ 149 w 267"/>
                <a:gd name="T5" fmla="*/ 1 h 186"/>
                <a:gd name="T6" fmla="*/ 178 w 267"/>
                <a:gd name="T7" fmla="*/ 25 h 186"/>
                <a:gd name="T8" fmla="*/ 217 w 267"/>
                <a:gd name="T9" fmla="*/ 61 h 186"/>
                <a:gd name="T10" fmla="*/ 252 w 267"/>
                <a:gd name="T11" fmla="*/ 64 h 186"/>
                <a:gd name="T12" fmla="*/ 246 w 267"/>
                <a:gd name="T13" fmla="*/ 92 h 186"/>
                <a:gd name="T14" fmla="*/ 227 w 267"/>
                <a:gd name="T15" fmla="*/ 153 h 186"/>
                <a:gd name="T16" fmla="*/ 222 w 267"/>
                <a:gd name="T17" fmla="*/ 154 h 186"/>
                <a:gd name="T18" fmla="*/ 217 w 267"/>
                <a:gd name="T19" fmla="*/ 160 h 186"/>
                <a:gd name="T20" fmla="*/ 207 w 267"/>
                <a:gd name="T21" fmla="*/ 154 h 186"/>
                <a:gd name="T22" fmla="*/ 190 w 267"/>
                <a:gd name="T23" fmla="*/ 154 h 186"/>
                <a:gd name="T24" fmla="*/ 179 w 267"/>
                <a:gd name="T25" fmla="*/ 153 h 186"/>
                <a:gd name="T26" fmla="*/ 172 w 267"/>
                <a:gd name="T27" fmla="*/ 148 h 186"/>
                <a:gd name="T28" fmla="*/ 167 w 267"/>
                <a:gd name="T29" fmla="*/ 143 h 186"/>
                <a:gd name="T30" fmla="*/ 156 w 267"/>
                <a:gd name="T31" fmla="*/ 139 h 186"/>
                <a:gd name="T32" fmla="*/ 151 w 267"/>
                <a:gd name="T33" fmla="*/ 142 h 186"/>
                <a:gd name="T34" fmla="*/ 144 w 267"/>
                <a:gd name="T35" fmla="*/ 145 h 186"/>
                <a:gd name="T36" fmla="*/ 132 w 267"/>
                <a:gd name="T37" fmla="*/ 145 h 186"/>
                <a:gd name="T38" fmla="*/ 129 w 267"/>
                <a:gd name="T39" fmla="*/ 152 h 186"/>
                <a:gd name="T40" fmla="*/ 128 w 267"/>
                <a:gd name="T41" fmla="*/ 165 h 186"/>
                <a:gd name="T42" fmla="*/ 124 w 267"/>
                <a:gd name="T43" fmla="*/ 173 h 186"/>
                <a:gd name="T44" fmla="*/ 114 w 267"/>
                <a:gd name="T45" fmla="*/ 180 h 186"/>
                <a:gd name="T46" fmla="*/ 101 w 267"/>
                <a:gd name="T47" fmla="*/ 184 h 186"/>
                <a:gd name="T48" fmla="*/ 14 w 267"/>
                <a:gd name="T49" fmla="*/ 182 h 186"/>
                <a:gd name="T50" fmla="*/ 13 w 267"/>
                <a:gd name="T51" fmla="*/ 175 h 186"/>
                <a:gd name="T52" fmla="*/ 15 w 267"/>
                <a:gd name="T53" fmla="*/ 167 h 186"/>
                <a:gd name="T54" fmla="*/ 15 w 267"/>
                <a:gd name="T55" fmla="*/ 158 h 186"/>
                <a:gd name="T56" fmla="*/ 18 w 267"/>
                <a:gd name="T57" fmla="*/ 153 h 186"/>
                <a:gd name="T58" fmla="*/ 22 w 267"/>
                <a:gd name="T59" fmla="*/ 147 h 186"/>
                <a:gd name="T60" fmla="*/ 25 w 267"/>
                <a:gd name="T61" fmla="*/ 141 h 186"/>
                <a:gd name="T62" fmla="*/ 26 w 267"/>
                <a:gd name="T63" fmla="*/ 131 h 186"/>
                <a:gd name="T64" fmla="*/ 24 w 267"/>
                <a:gd name="T65" fmla="*/ 121 h 186"/>
                <a:gd name="T66" fmla="*/ 24 w 267"/>
                <a:gd name="T67" fmla="*/ 109 h 186"/>
                <a:gd name="T68" fmla="*/ 25 w 267"/>
                <a:gd name="T69" fmla="*/ 90 h 186"/>
                <a:gd name="T70" fmla="*/ 27 w 267"/>
                <a:gd name="T71" fmla="*/ 84 h 186"/>
                <a:gd name="T72" fmla="*/ 24 w 267"/>
                <a:gd name="T73" fmla="*/ 77 h 186"/>
                <a:gd name="T74" fmla="*/ 20 w 267"/>
                <a:gd name="T75" fmla="*/ 65 h 186"/>
                <a:gd name="T76" fmla="*/ 19 w 267"/>
                <a:gd name="T77" fmla="*/ 50 h 186"/>
                <a:gd name="T78" fmla="*/ 18 w 267"/>
                <a:gd name="T79" fmla="*/ 36 h 186"/>
                <a:gd name="T80" fmla="*/ 17 w 267"/>
                <a:gd name="T81" fmla="*/ 21 h 186"/>
                <a:gd name="T82" fmla="*/ 16 w 267"/>
                <a:gd name="T83" fmla="*/ 12 h 186"/>
                <a:gd name="T84" fmla="*/ 28 w 267"/>
                <a:gd name="T85" fmla="*/ 9 h 186"/>
                <a:gd name="T86" fmla="*/ 37 w 267"/>
                <a:gd name="T87" fmla="*/ 6 h 186"/>
                <a:gd name="T88" fmla="*/ 48 w 267"/>
                <a:gd name="T89" fmla="*/ 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7" h="186">
                  <a:moveTo>
                    <a:pt x="48" y="5"/>
                  </a:moveTo>
                  <a:cubicBezTo>
                    <a:pt x="48" y="7"/>
                    <a:pt x="49" y="9"/>
                    <a:pt x="56" y="10"/>
                  </a:cubicBezTo>
                  <a:cubicBezTo>
                    <a:pt x="64" y="11"/>
                    <a:pt x="83" y="12"/>
                    <a:pt x="93" y="10"/>
                  </a:cubicBezTo>
                  <a:cubicBezTo>
                    <a:pt x="104" y="9"/>
                    <a:pt x="110" y="4"/>
                    <a:pt x="118" y="3"/>
                  </a:cubicBezTo>
                  <a:cubicBezTo>
                    <a:pt x="126" y="1"/>
                    <a:pt x="134" y="0"/>
                    <a:pt x="140" y="0"/>
                  </a:cubicBezTo>
                  <a:cubicBezTo>
                    <a:pt x="145" y="0"/>
                    <a:pt x="144" y="0"/>
                    <a:pt x="149" y="1"/>
                  </a:cubicBezTo>
                  <a:cubicBezTo>
                    <a:pt x="154" y="2"/>
                    <a:pt x="165" y="2"/>
                    <a:pt x="171" y="7"/>
                  </a:cubicBezTo>
                  <a:cubicBezTo>
                    <a:pt x="176" y="11"/>
                    <a:pt x="173" y="21"/>
                    <a:pt x="178" y="25"/>
                  </a:cubicBezTo>
                  <a:cubicBezTo>
                    <a:pt x="183" y="28"/>
                    <a:pt x="187" y="17"/>
                    <a:pt x="195" y="24"/>
                  </a:cubicBezTo>
                  <a:cubicBezTo>
                    <a:pt x="202" y="31"/>
                    <a:pt x="205" y="55"/>
                    <a:pt x="217" y="61"/>
                  </a:cubicBezTo>
                  <a:cubicBezTo>
                    <a:pt x="229" y="67"/>
                    <a:pt x="246" y="54"/>
                    <a:pt x="253" y="54"/>
                  </a:cubicBezTo>
                  <a:cubicBezTo>
                    <a:pt x="261" y="55"/>
                    <a:pt x="249" y="59"/>
                    <a:pt x="252" y="64"/>
                  </a:cubicBezTo>
                  <a:cubicBezTo>
                    <a:pt x="254" y="68"/>
                    <a:pt x="267" y="73"/>
                    <a:pt x="265" y="80"/>
                  </a:cubicBezTo>
                  <a:cubicBezTo>
                    <a:pt x="264" y="87"/>
                    <a:pt x="253" y="83"/>
                    <a:pt x="246" y="92"/>
                  </a:cubicBezTo>
                  <a:cubicBezTo>
                    <a:pt x="239" y="101"/>
                    <a:pt x="228" y="121"/>
                    <a:pt x="225" y="133"/>
                  </a:cubicBezTo>
                  <a:cubicBezTo>
                    <a:pt x="223" y="141"/>
                    <a:pt x="225" y="147"/>
                    <a:pt x="227" y="153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4" y="154"/>
                    <a:pt x="224" y="153"/>
                    <a:pt x="222" y="154"/>
                  </a:cubicBezTo>
                  <a:cubicBezTo>
                    <a:pt x="221" y="155"/>
                    <a:pt x="220" y="156"/>
                    <a:pt x="219" y="157"/>
                  </a:cubicBezTo>
                  <a:cubicBezTo>
                    <a:pt x="219" y="158"/>
                    <a:pt x="219" y="161"/>
                    <a:pt x="217" y="160"/>
                  </a:cubicBezTo>
                  <a:cubicBezTo>
                    <a:pt x="216" y="159"/>
                    <a:pt x="214" y="155"/>
                    <a:pt x="212" y="154"/>
                  </a:cubicBezTo>
                  <a:cubicBezTo>
                    <a:pt x="210" y="153"/>
                    <a:pt x="209" y="154"/>
                    <a:pt x="207" y="154"/>
                  </a:cubicBezTo>
                  <a:cubicBezTo>
                    <a:pt x="205" y="154"/>
                    <a:pt x="202" y="154"/>
                    <a:pt x="199" y="154"/>
                  </a:cubicBezTo>
                  <a:cubicBezTo>
                    <a:pt x="197" y="154"/>
                    <a:pt x="193" y="154"/>
                    <a:pt x="190" y="154"/>
                  </a:cubicBezTo>
                  <a:cubicBezTo>
                    <a:pt x="188" y="154"/>
                    <a:pt x="186" y="154"/>
                    <a:pt x="184" y="154"/>
                  </a:cubicBezTo>
                  <a:cubicBezTo>
                    <a:pt x="182" y="154"/>
                    <a:pt x="180" y="154"/>
                    <a:pt x="179" y="153"/>
                  </a:cubicBezTo>
                  <a:cubicBezTo>
                    <a:pt x="177" y="153"/>
                    <a:pt x="176" y="152"/>
                    <a:pt x="175" y="151"/>
                  </a:cubicBezTo>
                  <a:cubicBezTo>
                    <a:pt x="174" y="150"/>
                    <a:pt x="173" y="149"/>
                    <a:pt x="172" y="148"/>
                  </a:cubicBezTo>
                  <a:cubicBezTo>
                    <a:pt x="171" y="148"/>
                    <a:pt x="170" y="146"/>
                    <a:pt x="169" y="145"/>
                  </a:cubicBezTo>
                  <a:cubicBezTo>
                    <a:pt x="169" y="144"/>
                    <a:pt x="168" y="144"/>
                    <a:pt x="167" y="143"/>
                  </a:cubicBezTo>
                  <a:cubicBezTo>
                    <a:pt x="166" y="142"/>
                    <a:pt x="164" y="141"/>
                    <a:pt x="162" y="141"/>
                  </a:cubicBezTo>
                  <a:cubicBezTo>
                    <a:pt x="160" y="140"/>
                    <a:pt x="158" y="139"/>
                    <a:pt x="156" y="139"/>
                  </a:cubicBezTo>
                  <a:cubicBezTo>
                    <a:pt x="155" y="139"/>
                    <a:pt x="154" y="137"/>
                    <a:pt x="153" y="138"/>
                  </a:cubicBezTo>
                  <a:cubicBezTo>
                    <a:pt x="152" y="139"/>
                    <a:pt x="152" y="141"/>
                    <a:pt x="151" y="142"/>
                  </a:cubicBezTo>
                  <a:cubicBezTo>
                    <a:pt x="151" y="143"/>
                    <a:pt x="152" y="144"/>
                    <a:pt x="150" y="145"/>
                  </a:cubicBezTo>
                  <a:cubicBezTo>
                    <a:pt x="149" y="146"/>
                    <a:pt x="146" y="145"/>
                    <a:pt x="144" y="145"/>
                  </a:cubicBezTo>
                  <a:cubicBezTo>
                    <a:pt x="142" y="145"/>
                    <a:pt x="140" y="145"/>
                    <a:pt x="138" y="145"/>
                  </a:cubicBezTo>
                  <a:cubicBezTo>
                    <a:pt x="136" y="145"/>
                    <a:pt x="134" y="145"/>
                    <a:pt x="132" y="145"/>
                  </a:cubicBezTo>
                  <a:cubicBezTo>
                    <a:pt x="131" y="145"/>
                    <a:pt x="129" y="143"/>
                    <a:pt x="128" y="145"/>
                  </a:cubicBezTo>
                  <a:cubicBezTo>
                    <a:pt x="127" y="147"/>
                    <a:pt x="129" y="150"/>
                    <a:pt x="129" y="152"/>
                  </a:cubicBezTo>
                  <a:cubicBezTo>
                    <a:pt x="129" y="155"/>
                    <a:pt x="128" y="157"/>
                    <a:pt x="127" y="159"/>
                  </a:cubicBezTo>
                  <a:cubicBezTo>
                    <a:pt x="127" y="161"/>
                    <a:pt x="128" y="163"/>
                    <a:pt x="128" y="165"/>
                  </a:cubicBezTo>
                  <a:cubicBezTo>
                    <a:pt x="128" y="167"/>
                    <a:pt x="128" y="168"/>
                    <a:pt x="128" y="170"/>
                  </a:cubicBezTo>
                  <a:cubicBezTo>
                    <a:pt x="127" y="172"/>
                    <a:pt x="126" y="172"/>
                    <a:pt x="124" y="173"/>
                  </a:cubicBezTo>
                  <a:cubicBezTo>
                    <a:pt x="123" y="175"/>
                    <a:pt x="121" y="176"/>
                    <a:pt x="119" y="178"/>
                  </a:cubicBezTo>
                  <a:cubicBezTo>
                    <a:pt x="117" y="179"/>
                    <a:pt x="116" y="179"/>
                    <a:pt x="114" y="180"/>
                  </a:cubicBezTo>
                  <a:cubicBezTo>
                    <a:pt x="112" y="181"/>
                    <a:pt x="108" y="184"/>
                    <a:pt x="106" y="185"/>
                  </a:cubicBezTo>
                  <a:cubicBezTo>
                    <a:pt x="104" y="186"/>
                    <a:pt x="103" y="184"/>
                    <a:pt x="101" y="184"/>
                  </a:cubicBezTo>
                  <a:cubicBezTo>
                    <a:pt x="99" y="184"/>
                    <a:pt x="106" y="184"/>
                    <a:pt x="92" y="184"/>
                  </a:cubicBezTo>
                  <a:cubicBezTo>
                    <a:pt x="77" y="184"/>
                    <a:pt x="27" y="183"/>
                    <a:pt x="14" y="182"/>
                  </a:cubicBezTo>
                  <a:cubicBezTo>
                    <a:pt x="0" y="182"/>
                    <a:pt x="14" y="180"/>
                    <a:pt x="14" y="179"/>
                  </a:cubicBezTo>
                  <a:cubicBezTo>
                    <a:pt x="14" y="177"/>
                    <a:pt x="13" y="176"/>
                    <a:pt x="13" y="175"/>
                  </a:cubicBezTo>
                  <a:cubicBezTo>
                    <a:pt x="13" y="174"/>
                    <a:pt x="12" y="172"/>
                    <a:pt x="13" y="171"/>
                  </a:cubicBezTo>
                  <a:cubicBezTo>
                    <a:pt x="13" y="169"/>
                    <a:pt x="14" y="168"/>
                    <a:pt x="15" y="167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5" y="162"/>
                    <a:pt x="15" y="160"/>
                    <a:pt x="15" y="158"/>
                  </a:cubicBezTo>
                  <a:cubicBezTo>
                    <a:pt x="15" y="157"/>
                    <a:pt x="16" y="156"/>
                    <a:pt x="17" y="155"/>
                  </a:cubicBezTo>
                  <a:cubicBezTo>
                    <a:pt x="17" y="154"/>
                    <a:pt x="18" y="154"/>
                    <a:pt x="18" y="153"/>
                  </a:cubicBezTo>
                  <a:cubicBezTo>
                    <a:pt x="19" y="152"/>
                    <a:pt x="20" y="151"/>
                    <a:pt x="21" y="150"/>
                  </a:cubicBezTo>
                  <a:cubicBezTo>
                    <a:pt x="22" y="149"/>
                    <a:pt x="22" y="148"/>
                    <a:pt x="22" y="147"/>
                  </a:cubicBezTo>
                  <a:cubicBezTo>
                    <a:pt x="22" y="146"/>
                    <a:pt x="22" y="144"/>
                    <a:pt x="22" y="143"/>
                  </a:cubicBezTo>
                  <a:cubicBezTo>
                    <a:pt x="23" y="142"/>
                    <a:pt x="25" y="142"/>
                    <a:pt x="25" y="141"/>
                  </a:cubicBezTo>
                  <a:cubicBezTo>
                    <a:pt x="26" y="140"/>
                    <a:pt x="25" y="138"/>
                    <a:pt x="26" y="136"/>
                  </a:cubicBezTo>
                  <a:cubicBezTo>
                    <a:pt x="26" y="134"/>
                    <a:pt x="26" y="132"/>
                    <a:pt x="26" y="131"/>
                  </a:cubicBezTo>
                  <a:cubicBezTo>
                    <a:pt x="26" y="129"/>
                    <a:pt x="26" y="127"/>
                    <a:pt x="26" y="125"/>
                  </a:cubicBezTo>
                  <a:cubicBezTo>
                    <a:pt x="26" y="124"/>
                    <a:pt x="25" y="123"/>
                    <a:pt x="24" y="121"/>
                  </a:cubicBezTo>
                  <a:cubicBezTo>
                    <a:pt x="24" y="120"/>
                    <a:pt x="25" y="118"/>
                    <a:pt x="25" y="116"/>
                  </a:cubicBezTo>
                  <a:cubicBezTo>
                    <a:pt x="25" y="114"/>
                    <a:pt x="25" y="112"/>
                    <a:pt x="24" y="109"/>
                  </a:cubicBezTo>
                  <a:cubicBezTo>
                    <a:pt x="24" y="107"/>
                    <a:pt x="24" y="104"/>
                    <a:pt x="24" y="100"/>
                  </a:cubicBezTo>
                  <a:cubicBezTo>
                    <a:pt x="25" y="97"/>
                    <a:pt x="25" y="92"/>
                    <a:pt x="25" y="90"/>
                  </a:cubicBezTo>
                  <a:cubicBezTo>
                    <a:pt x="25" y="88"/>
                    <a:pt x="26" y="87"/>
                    <a:pt x="26" y="86"/>
                  </a:cubicBezTo>
                  <a:cubicBezTo>
                    <a:pt x="26" y="85"/>
                    <a:pt x="27" y="85"/>
                    <a:pt x="27" y="84"/>
                  </a:cubicBezTo>
                  <a:cubicBezTo>
                    <a:pt x="27" y="82"/>
                    <a:pt x="27" y="81"/>
                    <a:pt x="27" y="79"/>
                  </a:cubicBezTo>
                  <a:cubicBezTo>
                    <a:pt x="26" y="78"/>
                    <a:pt x="25" y="78"/>
                    <a:pt x="24" y="77"/>
                  </a:cubicBezTo>
                  <a:cubicBezTo>
                    <a:pt x="23" y="76"/>
                    <a:pt x="21" y="77"/>
                    <a:pt x="20" y="74"/>
                  </a:cubicBezTo>
                  <a:cubicBezTo>
                    <a:pt x="19" y="72"/>
                    <a:pt x="20" y="68"/>
                    <a:pt x="20" y="65"/>
                  </a:cubicBezTo>
                  <a:cubicBezTo>
                    <a:pt x="20" y="62"/>
                    <a:pt x="19" y="59"/>
                    <a:pt x="19" y="56"/>
                  </a:cubicBezTo>
                  <a:cubicBezTo>
                    <a:pt x="19" y="54"/>
                    <a:pt x="19" y="52"/>
                    <a:pt x="19" y="50"/>
                  </a:cubicBezTo>
                  <a:cubicBezTo>
                    <a:pt x="19" y="47"/>
                    <a:pt x="18" y="45"/>
                    <a:pt x="18" y="43"/>
                  </a:cubicBezTo>
                  <a:cubicBezTo>
                    <a:pt x="18" y="41"/>
                    <a:pt x="18" y="38"/>
                    <a:pt x="18" y="36"/>
                  </a:cubicBezTo>
                  <a:cubicBezTo>
                    <a:pt x="18" y="33"/>
                    <a:pt x="18" y="30"/>
                    <a:pt x="18" y="28"/>
                  </a:cubicBezTo>
                  <a:cubicBezTo>
                    <a:pt x="18" y="25"/>
                    <a:pt x="17" y="23"/>
                    <a:pt x="17" y="21"/>
                  </a:cubicBezTo>
                  <a:cubicBezTo>
                    <a:pt x="17" y="19"/>
                    <a:pt x="17" y="17"/>
                    <a:pt x="17" y="16"/>
                  </a:cubicBezTo>
                  <a:cubicBezTo>
                    <a:pt x="16" y="14"/>
                    <a:pt x="15" y="13"/>
                    <a:pt x="16" y="12"/>
                  </a:cubicBezTo>
                  <a:cubicBezTo>
                    <a:pt x="17" y="11"/>
                    <a:pt x="19" y="11"/>
                    <a:pt x="21" y="10"/>
                  </a:cubicBezTo>
                  <a:cubicBezTo>
                    <a:pt x="23" y="10"/>
                    <a:pt x="26" y="9"/>
                    <a:pt x="28" y="9"/>
                  </a:cubicBezTo>
                  <a:cubicBezTo>
                    <a:pt x="30" y="8"/>
                    <a:pt x="31" y="8"/>
                    <a:pt x="33" y="8"/>
                  </a:cubicBezTo>
                  <a:cubicBezTo>
                    <a:pt x="34" y="8"/>
                    <a:pt x="35" y="7"/>
                    <a:pt x="37" y="6"/>
                  </a:cubicBezTo>
                  <a:cubicBezTo>
                    <a:pt x="38" y="6"/>
                    <a:pt x="40" y="6"/>
                    <a:pt x="42" y="6"/>
                  </a:cubicBezTo>
                  <a:cubicBezTo>
                    <a:pt x="44" y="5"/>
                    <a:pt x="46" y="5"/>
                    <a:pt x="48" y="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3258" y="9771"/>
              <a:ext cx="2568" cy="1740"/>
            </a:xfrm>
            <a:custGeom>
              <a:avLst/>
              <a:gdLst>
                <a:gd name="T0" fmla="*/ 2 w 247"/>
                <a:gd name="T1" fmla="*/ 124 h 164"/>
                <a:gd name="T2" fmla="*/ 7 w 247"/>
                <a:gd name="T3" fmla="*/ 110 h 164"/>
                <a:gd name="T4" fmla="*/ 5 w 247"/>
                <a:gd name="T5" fmla="*/ 71 h 164"/>
                <a:gd name="T6" fmla="*/ 17 w 247"/>
                <a:gd name="T7" fmla="*/ 57 h 164"/>
                <a:gd name="T8" fmla="*/ 17 w 247"/>
                <a:gd name="T9" fmla="*/ 41 h 164"/>
                <a:gd name="T10" fmla="*/ 30 w 247"/>
                <a:gd name="T11" fmla="*/ 33 h 164"/>
                <a:gd name="T12" fmla="*/ 26 w 247"/>
                <a:gd name="T13" fmla="*/ 22 h 164"/>
                <a:gd name="T14" fmla="*/ 31 w 247"/>
                <a:gd name="T15" fmla="*/ 9 h 164"/>
                <a:gd name="T16" fmla="*/ 44 w 247"/>
                <a:gd name="T17" fmla="*/ 5 h 164"/>
                <a:gd name="T18" fmla="*/ 58 w 247"/>
                <a:gd name="T19" fmla="*/ 8 h 164"/>
                <a:gd name="T20" fmla="*/ 72 w 247"/>
                <a:gd name="T21" fmla="*/ 18 h 164"/>
                <a:gd name="T22" fmla="*/ 81 w 247"/>
                <a:gd name="T23" fmla="*/ 10 h 164"/>
                <a:gd name="T24" fmla="*/ 98 w 247"/>
                <a:gd name="T25" fmla="*/ 14 h 164"/>
                <a:gd name="T26" fmla="*/ 113 w 247"/>
                <a:gd name="T27" fmla="*/ 12 h 164"/>
                <a:gd name="T28" fmla="*/ 121 w 247"/>
                <a:gd name="T29" fmla="*/ 14 h 164"/>
                <a:gd name="T30" fmla="*/ 133 w 247"/>
                <a:gd name="T31" fmla="*/ 8 h 164"/>
                <a:gd name="T32" fmla="*/ 137 w 247"/>
                <a:gd name="T33" fmla="*/ 20 h 164"/>
                <a:gd name="T34" fmla="*/ 147 w 247"/>
                <a:gd name="T35" fmla="*/ 30 h 164"/>
                <a:gd name="T36" fmla="*/ 161 w 247"/>
                <a:gd name="T37" fmla="*/ 27 h 164"/>
                <a:gd name="T38" fmla="*/ 187 w 247"/>
                <a:gd name="T39" fmla="*/ 25 h 164"/>
                <a:gd name="T40" fmla="*/ 202 w 247"/>
                <a:gd name="T41" fmla="*/ 20 h 164"/>
                <a:gd name="T42" fmla="*/ 213 w 247"/>
                <a:gd name="T43" fmla="*/ 18 h 164"/>
                <a:gd name="T44" fmla="*/ 224 w 247"/>
                <a:gd name="T45" fmla="*/ 23 h 164"/>
                <a:gd name="T46" fmla="*/ 228 w 247"/>
                <a:gd name="T47" fmla="*/ 35 h 164"/>
                <a:gd name="T48" fmla="*/ 240 w 247"/>
                <a:gd name="T49" fmla="*/ 33 h 164"/>
                <a:gd name="T50" fmla="*/ 247 w 247"/>
                <a:gd name="T51" fmla="*/ 31 h 164"/>
                <a:gd name="T52" fmla="*/ 243 w 247"/>
                <a:gd name="T53" fmla="*/ 37 h 164"/>
                <a:gd name="T54" fmla="*/ 233 w 247"/>
                <a:gd name="T55" fmla="*/ 44 h 164"/>
                <a:gd name="T56" fmla="*/ 226 w 247"/>
                <a:gd name="T57" fmla="*/ 50 h 164"/>
                <a:gd name="T58" fmla="*/ 218 w 247"/>
                <a:gd name="T59" fmla="*/ 56 h 164"/>
                <a:gd name="T60" fmla="*/ 216 w 247"/>
                <a:gd name="T61" fmla="*/ 67 h 164"/>
                <a:gd name="T62" fmla="*/ 213 w 247"/>
                <a:gd name="T63" fmla="*/ 78 h 164"/>
                <a:gd name="T64" fmla="*/ 203 w 247"/>
                <a:gd name="T65" fmla="*/ 85 h 164"/>
                <a:gd name="T66" fmla="*/ 193 w 247"/>
                <a:gd name="T67" fmla="*/ 91 h 164"/>
                <a:gd name="T68" fmla="*/ 188 w 247"/>
                <a:gd name="T69" fmla="*/ 97 h 164"/>
                <a:gd name="T70" fmla="*/ 184 w 247"/>
                <a:gd name="T71" fmla="*/ 104 h 164"/>
                <a:gd name="T72" fmla="*/ 177 w 247"/>
                <a:gd name="T73" fmla="*/ 110 h 164"/>
                <a:gd name="T74" fmla="*/ 169 w 247"/>
                <a:gd name="T75" fmla="*/ 112 h 164"/>
                <a:gd name="T76" fmla="*/ 159 w 247"/>
                <a:gd name="T77" fmla="*/ 119 h 164"/>
                <a:gd name="T78" fmla="*/ 155 w 247"/>
                <a:gd name="T79" fmla="*/ 127 h 164"/>
                <a:gd name="T80" fmla="*/ 149 w 247"/>
                <a:gd name="T81" fmla="*/ 132 h 164"/>
                <a:gd name="T82" fmla="*/ 144 w 247"/>
                <a:gd name="T83" fmla="*/ 140 h 164"/>
                <a:gd name="T84" fmla="*/ 139 w 247"/>
                <a:gd name="T85" fmla="*/ 156 h 164"/>
                <a:gd name="T86" fmla="*/ 124 w 247"/>
                <a:gd name="T87" fmla="*/ 156 h 164"/>
                <a:gd name="T88" fmla="*/ 117 w 247"/>
                <a:gd name="T89" fmla="*/ 164 h 164"/>
                <a:gd name="T90" fmla="*/ 109 w 247"/>
                <a:gd name="T91" fmla="*/ 161 h 164"/>
                <a:gd name="T92" fmla="*/ 109 w 247"/>
                <a:gd name="T93" fmla="*/ 152 h 164"/>
                <a:gd name="T94" fmla="*/ 107 w 247"/>
                <a:gd name="T95" fmla="*/ 146 h 164"/>
                <a:gd name="T96" fmla="*/ 93 w 247"/>
                <a:gd name="T97" fmla="*/ 146 h 164"/>
                <a:gd name="T98" fmla="*/ 82 w 247"/>
                <a:gd name="T99" fmla="*/ 152 h 164"/>
                <a:gd name="T100" fmla="*/ 75 w 247"/>
                <a:gd name="T101" fmla="*/ 141 h 164"/>
                <a:gd name="T102" fmla="*/ 63 w 247"/>
                <a:gd name="T103" fmla="*/ 138 h 164"/>
                <a:gd name="T104" fmla="*/ 54 w 247"/>
                <a:gd name="T105" fmla="*/ 134 h 164"/>
                <a:gd name="T106" fmla="*/ 44 w 247"/>
                <a:gd name="T107" fmla="*/ 131 h 164"/>
                <a:gd name="T108" fmla="*/ 32 w 247"/>
                <a:gd name="T109" fmla="*/ 132 h 164"/>
                <a:gd name="T110" fmla="*/ 17 w 247"/>
                <a:gd name="T111" fmla="*/ 133 h 164"/>
                <a:gd name="T112" fmla="*/ 8 w 247"/>
                <a:gd name="T113" fmla="*/ 128 h 164"/>
                <a:gd name="T114" fmla="*/ 1 w 247"/>
                <a:gd name="T115" fmla="*/ 1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164">
                  <a:moveTo>
                    <a:pt x="1" y="125"/>
                  </a:moveTo>
                  <a:cubicBezTo>
                    <a:pt x="2" y="125"/>
                    <a:pt x="2" y="124"/>
                    <a:pt x="2" y="124"/>
                  </a:cubicBezTo>
                  <a:cubicBezTo>
                    <a:pt x="4" y="121"/>
                    <a:pt x="0" y="116"/>
                    <a:pt x="1" y="113"/>
                  </a:cubicBezTo>
                  <a:cubicBezTo>
                    <a:pt x="2" y="111"/>
                    <a:pt x="6" y="116"/>
                    <a:pt x="7" y="110"/>
                  </a:cubicBezTo>
                  <a:cubicBezTo>
                    <a:pt x="9" y="103"/>
                    <a:pt x="12" y="84"/>
                    <a:pt x="12" y="77"/>
                  </a:cubicBezTo>
                  <a:cubicBezTo>
                    <a:pt x="11" y="70"/>
                    <a:pt x="4" y="74"/>
                    <a:pt x="5" y="71"/>
                  </a:cubicBezTo>
                  <a:cubicBezTo>
                    <a:pt x="6" y="68"/>
                    <a:pt x="12" y="71"/>
                    <a:pt x="14" y="69"/>
                  </a:cubicBezTo>
                  <a:cubicBezTo>
                    <a:pt x="17" y="66"/>
                    <a:pt x="17" y="60"/>
                    <a:pt x="17" y="57"/>
                  </a:cubicBezTo>
                  <a:cubicBezTo>
                    <a:pt x="16" y="53"/>
                    <a:pt x="12" y="53"/>
                    <a:pt x="12" y="50"/>
                  </a:cubicBezTo>
                  <a:cubicBezTo>
                    <a:pt x="12" y="47"/>
                    <a:pt x="15" y="43"/>
                    <a:pt x="17" y="41"/>
                  </a:cubicBezTo>
                  <a:cubicBezTo>
                    <a:pt x="19" y="39"/>
                    <a:pt x="21" y="38"/>
                    <a:pt x="23" y="37"/>
                  </a:cubicBezTo>
                  <a:cubicBezTo>
                    <a:pt x="25" y="35"/>
                    <a:pt x="28" y="36"/>
                    <a:pt x="30" y="33"/>
                  </a:cubicBezTo>
                  <a:cubicBezTo>
                    <a:pt x="31" y="31"/>
                    <a:pt x="31" y="28"/>
                    <a:pt x="30" y="26"/>
                  </a:cubicBezTo>
                  <a:cubicBezTo>
                    <a:pt x="29" y="24"/>
                    <a:pt x="25" y="24"/>
                    <a:pt x="26" y="22"/>
                  </a:cubicBezTo>
                  <a:cubicBezTo>
                    <a:pt x="26" y="20"/>
                    <a:pt x="30" y="20"/>
                    <a:pt x="31" y="18"/>
                  </a:cubicBezTo>
                  <a:cubicBezTo>
                    <a:pt x="32" y="15"/>
                    <a:pt x="31" y="12"/>
                    <a:pt x="31" y="9"/>
                  </a:cubicBezTo>
                  <a:cubicBezTo>
                    <a:pt x="31" y="7"/>
                    <a:pt x="28" y="3"/>
                    <a:pt x="32" y="2"/>
                  </a:cubicBezTo>
                  <a:cubicBezTo>
                    <a:pt x="35" y="0"/>
                    <a:pt x="41" y="3"/>
                    <a:pt x="44" y="5"/>
                  </a:cubicBezTo>
                  <a:cubicBezTo>
                    <a:pt x="47" y="6"/>
                    <a:pt x="46" y="10"/>
                    <a:pt x="49" y="10"/>
                  </a:cubicBezTo>
                  <a:cubicBezTo>
                    <a:pt x="52" y="11"/>
                    <a:pt x="55" y="8"/>
                    <a:pt x="58" y="8"/>
                  </a:cubicBezTo>
                  <a:cubicBezTo>
                    <a:pt x="61" y="7"/>
                    <a:pt x="64" y="7"/>
                    <a:pt x="66" y="9"/>
                  </a:cubicBezTo>
                  <a:cubicBezTo>
                    <a:pt x="68" y="11"/>
                    <a:pt x="69" y="17"/>
                    <a:pt x="72" y="18"/>
                  </a:cubicBezTo>
                  <a:cubicBezTo>
                    <a:pt x="75" y="19"/>
                    <a:pt x="76" y="16"/>
                    <a:pt x="78" y="14"/>
                  </a:cubicBezTo>
                  <a:cubicBezTo>
                    <a:pt x="80" y="13"/>
                    <a:pt x="79" y="11"/>
                    <a:pt x="81" y="10"/>
                  </a:cubicBezTo>
                  <a:cubicBezTo>
                    <a:pt x="84" y="9"/>
                    <a:pt x="86" y="10"/>
                    <a:pt x="89" y="11"/>
                  </a:cubicBezTo>
                  <a:cubicBezTo>
                    <a:pt x="92" y="12"/>
                    <a:pt x="95" y="14"/>
                    <a:pt x="98" y="14"/>
                  </a:cubicBezTo>
                  <a:cubicBezTo>
                    <a:pt x="101" y="14"/>
                    <a:pt x="105" y="11"/>
                    <a:pt x="107" y="11"/>
                  </a:cubicBezTo>
                  <a:cubicBezTo>
                    <a:pt x="110" y="11"/>
                    <a:pt x="112" y="10"/>
                    <a:pt x="113" y="12"/>
                  </a:cubicBezTo>
                  <a:cubicBezTo>
                    <a:pt x="115" y="13"/>
                    <a:pt x="112" y="17"/>
                    <a:pt x="114" y="18"/>
                  </a:cubicBezTo>
                  <a:cubicBezTo>
                    <a:pt x="117" y="18"/>
                    <a:pt x="119" y="15"/>
                    <a:pt x="121" y="14"/>
                  </a:cubicBezTo>
                  <a:cubicBezTo>
                    <a:pt x="123" y="12"/>
                    <a:pt x="126" y="12"/>
                    <a:pt x="128" y="11"/>
                  </a:cubicBezTo>
                  <a:cubicBezTo>
                    <a:pt x="130" y="10"/>
                    <a:pt x="131" y="7"/>
                    <a:pt x="133" y="8"/>
                  </a:cubicBezTo>
                  <a:cubicBezTo>
                    <a:pt x="136" y="8"/>
                    <a:pt x="140" y="11"/>
                    <a:pt x="141" y="14"/>
                  </a:cubicBezTo>
                  <a:cubicBezTo>
                    <a:pt x="142" y="16"/>
                    <a:pt x="137" y="17"/>
                    <a:pt x="137" y="20"/>
                  </a:cubicBezTo>
                  <a:cubicBezTo>
                    <a:pt x="137" y="22"/>
                    <a:pt x="139" y="25"/>
                    <a:pt x="141" y="26"/>
                  </a:cubicBezTo>
                  <a:cubicBezTo>
                    <a:pt x="143" y="28"/>
                    <a:pt x="144" y="30"/>
                    <a:pt x="147" y="30"/>
                  </a:cubicBezTo>
                  <a:cubicBezTo>
                    <a:pt x="150" y="29"/>
                    <a:pt x="153" y="24"/>
                    <a:pt x="156" y="24"/>
                  </a:cubicBezTo>
                  <a:cubicBezTo>
                    <a:pt x="158" y="23"/>
                    <a:pt x="157" y="26"/>
                    <a:pt x="161" y="27"/>
                  </a:cubicBezTo>
                  <a:cubicBezTo>
                    <a:pt x="165" y="28"/>
                    <a:pt x="173" y="29"/>
                    <a:pt x="178" y="29"/>
                  </a:cubicBezTo>
                  <a:cubicBezTo>
                    <a:pt x="183" y="29"/>
                    <a:pt x="185" y="26"/>
                    <a:pt x="187" y="25"/>
                  </a:cubicBezTo>
                  <a:cubicBezTo>
                    <a:pt x="190" y="23"/>
                    <a:pt x="191" y="20"/>
                    <a:pt x="193" y="20"/>
                  </a:cubicBezTo>
                  <a:cubicBezTo>
                    <a:pt x="196" y="19"/>
                    <a:pt x="200" y="21"/>
                    <a:pt x="202" y="20"/>
                  </a:cubicBezTo>
                  <a:cubicBezTo>
                    <a:pt x="205" y="20"/>
                    <a:pt x="205" y="16"/>
                    <a:pt x="207" y="15"/>
                  </a:cubicBezTo>
                  <a:cubicBezTo>
                    <a:pt x="209" y="15"/>
                    <a:pt x="211" y="17"/>
                    <a:pt x="213" y="18"/>
                  </a:cubicBezTo>
                  <a:cubicBezTo>
                    <a:pt x="216" y="18"/>
                    <a:pt x="219" y="18"/>
                    <a:pt x="221" y="19"/>
                  </a:cubicBezTo>
                  <a:cubicBezTo>
                    <a:pt x="223" y="20"/>
                    <a:pt x="223" y="21"/>
                    <a:pt x="224" y="23"/>
                  </a:cubicBezTo>
                  <a:cubicBezTo>
                    <a:pt x="224" y="25"/>
                    <a:pt x="222" y="27"/>
                    <a:pt x="223" y="29"/>
                  </a:cubicBezTo>
                  <a:cubicBezTo>
                    <a:pt x="224" y="31"/>
                    <a:pt x="226" y="34"/>
                    <a:pt x="228" y="35"/>
                  </a:cubicBezTo>
                  <a:cubicBezTo>
                    <a:pt x="230" y="36"/>
                    <a:pt x="232" y="34"/>
                    <a:pt x="234" y="33"/>
                  </a:cubicBezTo>
                  <a:cubicBezTo>
                    <a:pt x="236" y="33"/>
                    <a:pt x="238" y="34"/>
                    <a:pt x="240" y="33"/>
                  </a:cubicBezTo>
                  <a:cubicBezTo>
                    <a:pt x="242" y="33"/>
                    <a:pt x="243" y="31"/>
                    <a:pt x="246" y="31"/>
                  </a:cubicBezTo>
                  <a:cubicBezTo>
                    <a:pt x="246" y="31"/>
                    <a:pt x="247" y="31"/>
                    <a:pt x="247" y="31"/>
                  </a:cubicBezTo>
                  <a:cubicBezTo>
                    <a:pt x="247" y="31"/>
                    <a:pt x="247" y="32"/>
                    <a:pt x="247" y="32"/>
                  </a:cubicBezTo>
                  <a:cubicBezTo>
                    <a:pt x="246" y="35"/>
                    <a:pt x="244" y="36"/>
                    <a:pt x="243" y="37"/>
                  </a:cubicBezTo>
                  <a:cubicBezTo>
                    <a:pt x="241" y="39"/>
                    <a:pt x="239" y="40"/>
                    <a:pt x="237" y="41"/>
                  </a:cubicBezTo>
                  <a:cubicBezTo>
                    <a:pt x="236" y="42"/>
                    <a:pt x="234" y="43"/>
                    <a:pt x="233" y="44"/>
                  </a:cubicBezTo>
                  <a:cubicBezTo>
                    <a:pt x="232" y="45"/>
                    <a:pt x="230" y="45"/>
                    <a:pt x="229" y="46"/>
                  </a:cubicBezTo>
                  <a:cubicBezTo>
                    <a:pt x="228" y="47"/>
                    <a:pt x="227" y="49"/>
                    <a:pt x="226" y="50"/>
                  </a:cubicBezTo>
                  <a:cubicBezTo>
                    <a:pt x="225" y="51"/>
                    <a:pt x="224" y="51"/>
                    <a:pt x="222" y="52"/>
                  </a:cubicBezTo>
                  <a:cubicBezTo>
                    <a:pt x="221" y="53"/>
                    <a:pt x="219" y="55"/>
                    <a:pt x="218" y="56"/>
                  </a:cubicBezTo>
                  <a:cubicBezTo>
                    <a:pt x="217" y="58"/>
                    <a:pt x="217" y="60"/>
                    <a:pt x="216" y="62"/>
                  </a:cubicBezTo>
                  <a:cubicBezTo>
                    <a:pt x="216" y="64"/>
                    <a:pt x="216" y="65"/>
                    <a:pt x="216" y="67"/>
                  </a:cubicBezTo>
                  <a:cubicBezTo>
                    <a:pt x="216" y="69"/>
                    <a:pt x="215" y="70"/>
                    <a:pt x="214" y="72"/>
                  </a:cubicBezTo>
                  <a:cubicBezTo>
                    <a:pt x="214" y="73"/>
                    <a:pt x="214" y="76"/>
                    <a:pt x="213" y="78"/>
                  </a:cubicBezTo>
                  <a:cubicBezTo>
                    <a:pt x="212" y="79"/>
                    <a:pt x="209" y="79"/>
                    <a:pt x="207" y="80"/>
                  </a:cubicBezTo>
                  <a:cubicBezTo>
                    <a:pt x="206" y="81"/>
                    <a:pt x="204" y="83"/>
                    <a:pt x="203" y="85"/>
                  </a:cubicBezTo>
                  <a:cubicBezTo>
                    <a:pt x="201" y="86"/>
                    <a:pt x="199" y="88"/>
                    <a:pt x="198" y="89"/>
                  </a:cubicBezTo>
                  <a:cubicBezTo>
                    <a:pt x="196" y="90"/>
                    <a:pt x="195" y="90"/>
                    <a:pt x="193" y="91"/>
                  </a:cubicBezTo>
                  <a:cubicBezTo>
                    <a:pt x="192" y="92"/>
                    <a:pt x="191" y="93"/>
                    <a:pt x="190" y="94"/>
                  </a:cubicBezTo>
                  <a:cubicBezTo>
                    <a:pt x="190" y="95"/>
                    <a:pt x="189" y="95"/>
                    <a:pt x="188" y="97"/>
                  </a:cubicBezTo>
                  <a:cubicBezTo>
                    <a:pt x="188" y="98"/>
                    <a:pt x="189" y="100"/>
                    <a:pt x="188" y="101"/>
                  </a:cubicBezTo>
                  <a:cubicBezTo>
                    <a:pt x="187" y="103"/>
                    <a:pt x="185" y="103"/>
                    <a:pt x="184" y="104"/>
                  </a:cubicBezTo>
                  <a:cubicBezTo>
                    <a:pt x="183" y="105"/>
                    <a:pt x="183" y="108"/>
                    <a:pt x="181" y="109"/>
                  </a:cubicBezTo>
                  <a:cubicBezTo>
                    <a:pt x="180" y="110"/>
                    <a:pt x="179" y="110"/>
                    <a:pt x="177" y="110"/>
                  </a:cubicBezTo>
                  <a:cubicBezTo>
                    <a:pt x="176" y="110"/>
                    <a:pt x="174" y="110"/>
                    <a:pt x="172" y="110"/>
                  </a:cubicBezTo>
                  <a:cubicBezTo>
                    <a:pt x="171" y="110"/>
                    <a:pt x="170" y="111"/>
                    <a:pt x="169" y="112"/>
                  </a:cubicBezTo>
                  <a:cubicBezTo>
                    <a:pt x="167" y="112"/>
                    <a:pt x="165" y="114"/>
                    <a:pt x="164" y="115"/>
                  </a:cubicBezTo>
                  <a:cubicBezTo>
                    <a:pt x="162" y="116"/>
                    <a:pt x="160" y="117"/>
                    <a:pt x="159" y="119"/>
                  </a:cubicBezTo>
                  <a:cubicBezTo>
                    <a:pt x="159" y="121"/>
                    <a:pt x="160" y="123"/>
                    <a:pt x="159" y="125"/>
                  </a:cubicBezTo>
                  <a:cubicBezTo>
                    <a:pt x="158" y="126"/>
                    <a:pt x="156" y="126"/>
                    <a:pt x="155" y="127"/>
                  </a:cubicBezTo>
                  <a:cubicBezTo>
                    <a:pt x="153" y="127"/>
                    <a:pt x="152" y="126"/>
                    <a:pt x="151" y="127"/>
                  </a:cubicBezTo>
                  <a:cubicBezTo>
                    <a:pt x="150" y="128"/>
                    <a:pt x="149" y="130"/>
                    <a:pt x="149" y="132"/>
                  </a:cubicBezTo>
                  <a:cubicBezTo>
                    <a:pt x="148" y="134"/>
                    <a:pt x="148" y="136"/>
                    <a:pt x="147" y="137"/>
                  </a:cubicBezTo>
                  <a:cubicBezTo>
                    <a:pt x="146" y="139"/>
                    <a:pt x="146" y="139"/>
                    <a:pt x="144" y="140"/>
                  </a:cubicBezTo>
                  <a:cubicBezTo>
                    <a:pt x="143" y="141"/>
                    <a:pt x="140" y="140"/>
                    <a:pt x="139" y="143"/>
                  </a:cubicBezTo>
                  <a:cubicBezTo>
                    <a:pt x="138" y="146"/>
                    <a:pt x="139" y="153"/>
                    <a:pt x="139" y="156"/>
                  </a:cubicBezTo>
                  <a:cubicBezTo>
                    <a:pt x="139" y="159"/>
                    <a:pt x="143" y="162"/>
                    <a:pt x="139" y="161"/>
                  </a:cubicBezTo>
                  <a:cubicBezTo>
                    <a:pt x="136" y="161"/>
                    <a:pt x="127" y="156"/>
                    <a:pt x="124" y="156"/>
                  </a:cubicBezTo>
                  <a:cubicBezTo>
                    <a:pt x="120" y="156"/>
                    <a:pt x="122" y="158"/>
                    <a:pt x="121" y="160"/>
                  </a:cubicBezTo>
                  <a:cubicBezTo>
                    <a:pt x="120" y="161"/>
                    <a:pt x="119" y="163"/>
                    <a:pt x="117" y="164"/>
                  </a:cubicBezTo>
                  <a:cubicBezTo>
                    <a:pt x="116" y="164"/>
                    <a:pt x="114" y="163"/>
                    <a:pt x="113" y="163"/>
                  </a:cubicBezTo>
                  <a:cubicBezTo>
                    <a:pt x="111" y="162"/>
                    <a:pt x="110" y="162"/>
                    <a:pt x="109" y="161"/>
                  </a:cubicBezTo>
                  <a:cubicBezTo>
                    <a:pt x="108" y="159"/>
                    <a:pt x="108" y="157"/>
                    <a:pt x="108" y="156"/>
                  </a:cubicBezTo>
                  <a:cubicBezTo>
                    <a:pt x="108" y="154"/>
                    <a:pt x="108" y="153"/>
                    <a:pt x="109" y="152"/>
                  </a:cubicBezTo>
                  <a:cubicBezTo>
                    <a:pt x="110" y="151"/>
                    <a:pt x="113" y="151"/>
                    <a:pt x="112" y="150"/>
                  </a:cubicBezTo>
                  <a:cubicBezTo>
                    <a:pt x="112" y="148"/>
                    <a:pt x="109" y="146"/>
                    <a:pt x="107" y="146"/>
                  </a:cubicBezTo>
                  <a:cubicBezTo>
                    <a:pt x="105" y="145"/>
                    <a:pt x="103" y="145"/>
                    <a:pt x="101" y="146"/>
                  </a:cubicBezTo>
                  <a:cubicBezTo>
                    <a:pt x="99" y="146"/>
                    <a:pt x="95" y="145"/>
                    <a:pt x="93" y="146"/>
                  </a:cubicBezTo>
                  <a:cubicBezTo>
                    <a:pt x="91" y="147"/>
                    <a:pt x="90" y="148"/>
                    <a:pt x="88" y="149"/>
                  </a:cubicBezTo>
                  <a:cubicBezTo>
                    <a:pt x="86" y="150"/>
                    <a:pt x="84" y="154"/>
                    <a:pt x="82" y="152"/>
                  </a:cubicBezTo>
                  <a:cubicBezTo>
                    <a:pt x="79" y="151"/>
                    <a:pt x="82" y="145"/>
                    <a:pt x="80" y="143"/>
                  </a:cubicBezTo>
                  <a:cubicBezTo>
                    <a:pt x="79" y="140"/>
                    <a:pt x="77" y="142"/>
                    <a:pt x="75" y="141"/>
                  </a:cubicBezTo>
                  <a:cubicBezTo>
                    <a:pt x="73" y="141"/>
                    <a:pt x="72" y="141"/>
                    <a:pt x="70" y="140"/>
                  </a:cubicBezTo>
                  <a:cubicBezTo>
                    <a:pt x="68" y="140"/>
                    <a:pt x="65" y="139"/>
                    <a:pt x="63" y="138"/>
                  </a:cubicBezTo>
                  <a:cubicBezTo>
                    <a:pt x="61" y="138"/>
                    <a:pt x="59" y="137"/>
                    <a:pt x="57" y="137"/>
                  </a:cubicBezTo>
                  <a:cubicBezTo>
                    <a:pt x="56" y="136"/>
                    <a:pt x="56" y="135"/>
                    <a:pt x="54" y="134"/>
                  </a:cubicBezTo>
                  <a:cubicBezTo>
                    <a:pt x="53" y="134"/>
                    <a:pt x="50" y="132"/>
                    <a:pt x="48" y="131"/>
                  </a:cubicBezTo>
                  <a:cubicBezTo>
                    <a:pt x="47" y="131"/>
                    <a:pt x="45" y="131"/>
                    <a:pt x="44" y="131"/>
                  </a:cubicBezTo>
                  <a:cubicBezTo>
                    <a:pt x="42" y="130"/>
                    <a:pt x="40" y="130"/>
                    <a:pt x="38" y="131"/>
                  </a:cubicBezTo>
                  <a:cubicBezTo>
                    <a:pt x="36" y="131"/>
                    <a:pt x="34" y="131"/>
                    <a:pt x="32" y="132"/>
                  </a:cubicBezTo>
                  <a:cubicBezTo>
                    <a:pt x="30" y="132"/>
                    <a:pt x="28" y="133"/>
                    <a:pt x="25" y="133"/>
                  </a:cubicBezTo>
                  <a:cubicBezTo>
                    <a:pt x="23" y="133"/>
                    <a:pt x="20" y="133"/>
                    <a:pt x="17" y="133"/>
                  </a:cubicBezTo>
                  <a:cubicBezTo>
                    <a:pt x="14" y="133"/>
                    <a:pt x="12" y="133"/>
                    <a:pt x="10" y="132"/>
                  </a:cubicBezTo>
                  <a:cubicBezTo>
                    <a:pt x="8" y="131"/>
                    <a:pt x="9" y="129"/>
                    <a:pt x="8" y="128"/>
                  </a:cubicBezTo>
                  <a:cubicBezTo>
                    <a:pt x="7" y="127"/>
                    <a:pt x="6" y="128"/>
                    <a:pt x="4" y="126"/>
                  </a:cubicBezTo>
                  <a:cubicBezTo>
                    <a:pt x="3" y="125"/>
                    <a:pt x="2" y="125"/>
                    <a:pt x="1" y="12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6638" y="14215"/>
              <a:ext cx="686" cy="848"/>
            </a:xfrm>
            <a:custGeom>
              <a:avLst/>
              <a:gdLst>
                <a:gd name="T0" fmla="*/ 27 w 66"/>
                <a:gd name="T1" fmla="*/ 78 h 80"/>
                <a:gd name="T2" fmla="*/ 19 w 66"/>
                <a:gd name="T3" fmla="*/ 74 h 80"/>
                <a:gd name="T4" fmla="*/ 13 w 66"/>
                <a:gd name="T5" fmla="*/ 77 h 80"/>
                <a:gd name="T6" fmla="*/ 6 w 66"/>
                <a:gd name="T7" fmla="*/ 73 h 80"/>
                <a:gd name="T8" fmla="*/ 10 w 66"/>
                <a:gd name="T9" fmla="*/ 69 h 80"/>
                <a:gd name="T10" fmla="*/ 10 w 66"/>
                <a:gd name="T11" fmla="*/ 63 h 80"/>
                <a:gd name="T12" fmla="*/ 16 w 66"/>
                <a:gd name="T13" fmla="*/ 63 h 80"/>
                <a:gd name="T14" fmla="*/ 17 w 66"/>
                <a:gd name="T15" fmla="*/ 57 h 80"/>
                <a:gd name="T16" fmla="*/ 12 w 66"/>
                <a:gd name="T17" fmla="*/ 54 h 80"/>
                <a:gd name="T18" fmla="*/ 14 w 66"/>
                <a:gd name="T19" fmla="*/ 50 h 80"/>
                <a:gd name="T20" fmla="*/ 7 w 66"/>
                <a:gd name="T21" fmla="*/ 47 h 80"/>
                <a:gd name="T22" fmla="*/ 7 w 66"/>
                <a:gd name="T23" fmla="*/ 41 h 80"/>
                <a:gd name="T24" fmla="*/ 12 w 66"/>
                <a:gd name="T25" fmla="*/ 38 h 80"/>
                <a:gd name="T26" fmla="*/ 4 w 66"/>
                <a:gd name="T27" fmla="*/ 38 h 80"/>
                <a:gd name="T28" fmla="*/ 6 w 66"/>
                <a:gd name="T29" fmla="*/ 28 h 80"/>
                <a:gd name="T30" fmla="*/ 0 w 66"/>
                <a:gd name="T31" fmla="*/ 26 h 80"/>
                <a:gd name="T32" fmla="*/ 5 w 66"/>
                <a:gd name="T33" fmla="*/ 19 h 80"/>
                <a:gd name="T34" fmla="*/ 2 w 66"/>
                <a:gd name="T35" fmla="*/ 12 h 80"/>
                <a:gd name="T36" fmla="*/ 10 w 66"/>
                <a:gd name="T37" fmla="*/ 8 h 80"/>
                <a:gd name="T38" fmla="*/ 6 w 66"/>
                <a:gd name="T39" fmla="*/ 1 h 80"/>
                <a:gd name="T40" fmla="*/ 6 w 66"/>
                <a:gd name="T41" fmla="*/ 1 h 80"/>
                <a:gd name="T42" fmla="*/ 10 w 66"/>
                <a:gd name="T43" fmla="*/ 0 h 80"/>
                <a:gd name="T44" fmla="*/ 15 w 66"/>
                <a:gd name="T45" fmla="*/ 0 h 80"/>
                <a:gd name="T46" fmla="*/ 18 w 66"/>
                <a:gd name="T47" fmla="*/ 2 h 80"/>
                <a:gd name="T48" fmla="*/ 22 w 66"/>
                <a:gd name="T49" fmla="*/ 7 h 80"/>
                <a:gd name="T50" fmla="*/ 25 w 66"/>
                <a:gd name="T51" fmla="*/ 7 h 80"/>
                <a:gd name="T52" fmla="*/ 28 w 66"/>
                <a:gd name="T53" fmla="*/ 5 h 80"/>
                <a:gd name="T54" fmla="*/ 31 w 66"/>
                <a:gd name="T55" fmla="*/ 2 h 80"/>
                <a:gd name="T56" fmla="*/ 35 w 66"/>
                <a:gd name="T57" fmla="*/ 3 h 80"/>
                <a:gd name="T58" fmla="*/ 39 w 66"/>
                <a:gd name="T59" fmla="*/ 7 h 80"/>
                <a:gd name="T60" fmla="*/ 43 w 66"/>
                <a:gd name="T61" fmla="*/ 9 h 80"/>
                <a:gd name="T62" fmla="*/ 47 w 66"/>
                <a:gd name="T63" fmla="*/ 11 h 80"/>
                <a:gd name="T64" fmla="*/ 55 w 66"/>
                <a:gd name="T65" fmla="*/ 11 h 80"/>
                <a:gd name="T66" fmla="*/ 59 w 66"/>
                <a:gd name="T67" fmla="*/ 9 h 80"/>
                <a:gd name="T68" fmla="*/ 63 w 66"/>
                <a:gd name="T69" fmla="*/ 9 h 80"/>
                <a:gd name="T70" fmla="*/ 64 w 66"/>
                <a:gd name="T71" fmla="*/ 11 h 80"/>
                <a:gd name="T72" fmla="*/ 66 w 66"/>
                <a:gd name="T73" fmla="*/ 16 h 80"/>
                <a:gd name="T74" fmla="*/ 66 w 66"/>
                <a:gd name="T75" fmla="*/ 23 h 80"/>
                <a:gd name="T76" fmla="*/ 65 w 66"/>
                <a:gd name="T77" fmla="*/ 28 h 80"/>
                <a:gd name="T78" fmla="*/ 64 w 66"/>
                <a:gd name="T79" fmla="*/ 33 h 80"/>
                <a:gd name="T80" fmla="*/ 65 w 66"/>
                <a:gd name="T81" fmla="*/ 38 h 80"/>
                <a:gd name="T82" fmla="*/ 65 w 66"/>
                <a:gd name="T83" fmla="*/ 44 h 80"/>
                <a:gd name="T84" fmla="*/ 65 w 66"/>
                <a:gd name="T85" fmla="*/ 45 h 80"/>
                <a:gd name="T86" fmla="*/ 61 w 66"/>
                <a:gd name="T87" fmla="*/ 42 h 80"/>
                <a:gd name="T88" fmla="*/ 55 w 66"/>
                <a:gd name="T89" fmla="*/ 45 h 80"/>
                <a:gd name="T90" fmla="*/ 47 w 66"/>
                <a:gd name="T91" fmla="*/ 45 h 80"/>
                <a:gd name="T92" fmla="*/ 40 w 66"/>
                <a:gd name="T93" fmla="*/ 56 h 80"/>
                <a:gd name="T94" fmla="*/ 35 w 66"/>
                <a:gd name="T95" fmla="*/ 66 h 80"/>
                <a:gd name="T96" fmla="*/ 27 w 66"/>
                <a:gd name="T97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80">
                  <a:moveTo>
                    <a:pt x="27" y="78"/>
                  </a:moveTo>
                  <a:cubicBezTo>
                    <a:pt x="23" y="80"/>
                    <a:pt x="22" y="74"/>
                    <a:pt x="19" y="74"/>
                  </a:cubicBezTo>
                  <a:cubicBezTo>
                    <a:pt x="16" y="74"/>
                    <a:pt x="16" y="77"/>
                    <a:pt x="13" y="77"/>
                  </a:cubicBezTo>
                  <a:cubicBezTo>
                    <a:pt x="11" y="77"/>
                    <a:pt x="7" y="75"/>
                    <a:pt x="6" y="73"/>
                  </a:cubicBezTo>
                  <a:cubicBezTo>
                    <a:pt x="5" y="71"/>
                    <a:pt x="9" y="70"/>
                    <a:pt x="10" y="69"/>
                  </a:cubicBezTo>
                  <a:cubicBezTo>
                    <a:pt x="10" y="67"/>
                    <a:pt x="9" y="64"/>
                    <a:pt x="10" y="63"/>
                  </a:cubicBezTo>
                  <a:cubicBezTo>
                    <a:pt x="12" y="61"/>
                    <a:pt x="15" y="64"/>
                    <a:pt x="16" y="63"/>
                  </a:cubicBezTo>
                  <a:cubicBezTo>
                    <a:pt x="18" y="61"/>
                    <a:pt x="18" y="58"/>
                    <a:pt x="17" y="57"/>
                  </a:cubicBezTo>
                  <a:cubicBezTo>
                    <a:pt x="16" y="55"/>
                    <a:pt x="13" y="56"/>
                    <a:pt x="12" y="54"/>
                  </a:cubicBezTo>
                  <a:cubicBezTo>
                    <a:pt x="11" y="52"/>
                    <a:pt x="15" y="51"/>
                    <a:pt x="14" y="50"/>
                  </a:cubicBezTo>
                  <a:cubicBezTo>
                    <a:pt x="13" y="48"/>
                    <a:pt x="8" y="49"/>
                    <a:pt x="7" y="47"/>
                  </a:cubicBezTo>
                  <a:cubicBezTo>
                    <a:pt x="6" y="45"/>
                    <a:pt x="6" y="43"/>
                    <a:pt x="7" y="41"/>
                  </a:cubicBezTo>
                  <a:cubicBezTo>
                    <a:pt x="8" y="39"/>
                    <a:pt x="14" y="39"/>
                    <a:pt x="12" y="38"/>
                  </a:cubicBezTo>
                  <a:cubicBezTo>
                    <a:pt x="10" y="36"/>
                    <a:pt x="5" y="40"/>
                    <a:pt x="4" y="38"/>
                  </a:cubicBezTo>
                  <a:cubicBezTo>
                    <a:pt x="2" y="35"/>
                    <a:pt x="7" y="31"/>
                    <a:pt x="6" y="28"/>
                  </a:cubicBezTo>
                  <a:cubicBezTo>
                    <a:pt x="5" y="26"/>
                    <a:pt x="0" y="28"/>
                    <a:pt x="0" y="26"/>
                  </a:cubicBezTo>
                  <a:cubicBezTo>
                    <a:pt x="0" y="23"/>
                    <a:pt x="5" y="21"/>
                    <a:pt x="5" y="19"/>
                  </a:cubicBezTo>
                  <a:cubicBezTo>
                    <a:pt x="6" y="16"/>
                    <a:pt x="1" y="14"/>
                    <a:pt x="2" y="12"/>
                  </a:cubicBezTo>
                  <a:cubicBezTo>
                    <a:pt x="3" y="9"/>
                    <a:pt x="10" y="12"/>
                    <a:pt x="10" y="8"/>
                  </a:cubicBezTo>
                  <a:cubicBezTo>
                    <a:pt x="9" y="6"/>
                    <a:pt x="8" y="3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19" y="3"/>
                    <a:pt x="21" y="6"/>
                    <a:pt x="22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9" y="4"/>
                    <a:pt x="30" y="2"/>
                    <a:pt x="31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7" y="4"/>
                    <a:pt x="37" y="6"/>
                    <a:pt x="39" y="7"/>
                  </a:cubicBezTo>
                  <a:cubicBezTo>
                    <a:pt x="40" y="8"/>
                    <a:pt x="42" y="8"/>
                    <a:pt x="43" y="9"/>
                  </a:cubicBezTo>
                  <a:cubicBezTo>
                    <a:pt x="45" y="9"/>
                    <a:pt x="45" y="11"/>
                    <a:pt x="47" y="11"/>
                  </a:cubicBezTo>
                  <a:cubicBezTo>
                    <a:pt x="50" y="11"/>
                    <a:pt x="53" y="11"/>
                    <a:pt x="55" y="11"/>
                  </a:cubicBezTo>
                  <a:cubicBezTo>
                    <a:pt x="57" y="10"/>
                    <a:pt x="57" y="9"/>
                    <a:pt x="59" y="9"/>
                  </a:cubicBezTo>
                  <a:cubicBezTo>
                    <a:pt x="60" y="9"/>
                    <a:pt x="62" y="9"/>
                    <a:pt x="63" y="9"/>
                  </a:cubicBezTo>
                  <a:cubicBezTo>
                    <a:pt x="64" y="9"/>
                    <a:pt x="64" y="11"/>
                    <a:pt x="64" y="11"/>
                  </a:cubicBezTo>
                  <a:cubicBezTo>
                    <a:pt x="65" y="11"/>
                    <a:pt x="65" y="15"/>
                    <a:pt x="66" y="16"/>
                  </a:cubicBezTo>
                  <a:cubicBezTo>
                    <a:pt x="66" y="18"/>
                    <a:pt x="66" y="22"/>
                    <a:pt x="66" y="23"/>
                  </a:cubicBezTo>
                  <a:cubicBezTo>
                    <a:pt x="66" y="24"/>
                    <a:pt x="66" y="27"/>
                    <a:pt x="65" y="28"/>
                  </a:cubicBezTo>
                  <a:cubicBezTo>
                    <a:pt x="65" y="30"/>
                    <a:pt x="64" y="31"/>
                    <a:pt x="64" y="33"/>
                  </a:cubicBezTo>
                  <a:cubicBezTo>
                    <a:pt x="64" y="35"/>
                    <a:pt x="65" y="36"/>
                    <a:pt x="65" y="38"/>
                  </a:cubicBezTo>
                  <a:cubicBezTo>
                    <a:pt x="65" y="40"/>
                    <a:pt x="65" y="41"/>
                    <a:pt x="65" y="44"/>
                  </a:cubicBezTo>
                  <a:cubicBezTo>
                    <a:pt x="65" y="44"/>
                    <a:pt x="65" y="44"/>
                    <a:pt x="65" y="45"/>
                  </a:cubicBezTo>
                  <a:cubicBezTo>
                    <a:pt x="64" y="43"/>
                    <a:pt x="62" y="42"/>
                    <a:pt x="61" y="42"/>
                  </a:cubicBezTo>
                  <a:cubicBezTo>
                    <a:pt x="58" y="41"/>
                    <a:pt x="58" y="45"/>
                    <a:pt x="55" y="45"/>
                  </a:cubicBezTo>
                  <a:cubicBezTo>
                    <a:pt x="53" y="46"/>
                    <a:pt x="50" y="44"/>
                    <a:pt x="47" y="45"/>
                  </a:cubicBezTo>
                  <a:cubicBezTo>
                    <a:pt x="45" y="47"/>
                    <a:pt x="42" y="52"/>
                    <a:pt x="40" y="56"/>
                  </a:cubicBezTo>
                  <a:cubicBezTo>
                    <a:pt x="38" y="59"/>
                    <a:pt x="38" y="62"/>
                    <a:pt x="35" y="66"/>
                  </a:cubicBezTo>
                  <a:cubicBezTo>
                    <a:pt x="33" y="70"/>
                    <a:pt x="30" y="76"/>
                    <a:pt x="27" y="7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7279" y="13415"/>
              <a:ext cx="1104" cy="1400"/>
            </a:xfrm>
            <a:custGeom>
              <a:avLst/>
              <a:gdLst>
                <a:gd name="T0" fmla="*/ 106 w 106"/>
                <a:gd name="T1" fmla="*/ 65 h 132"/>
                <a:gd name="T2" fmla="*/ 106 w 106"/>
                <a:gd name="T3" fmla="*/ 65 h 132"/>
                <a:gd name="T4" fmla="*/ 102 w 106"/>
                <a:gd name="T5" fmla="*/ 72 h 132"/>
                <a:gd name="T6" fmla="*/ 98 w 106"/>
                <a:gd name="T7" fmla="*/ 77 h 132"/>
                <a:gd name="T8" fmla="*/ 89 w 106"/>
                <a:gd name="T9" fmla="*/ 81 h 132"/>
                <a:gd name="T10" fmla="*/ 88 w 106"/>
                <a:gd name="T11" fmla="*/ 91 h 132"/>
                <a:gd name="T12" fmla="*/ 75 w 106"/>
                <a:gd name="T13" fmla="*/ 96 h 132"/>
                <a:gd name="T14" fmla="*/ 73 w 106"/>
                <a:gd name="T15" fmla="*/ 106 h 132"/>
                <a:gd name="T16" fmla="*/ 62 w 106"/>
                <a:gd name="T17" fmla="*/ 108 h 132"/>
                <a:gd name="T18" fmla="*/ 48 w 106"/>
                <a:gd name="T19" fmla="*/ 108 h 132"/>
                <a:gd name="T20" fmla="*/ 43 w 106"/>
                <a:gd name="T21" fmla="*/ 120 h 132"/>
                <a:gd name="T22" fmla="*/ 10 w 106"/>
                <a:gd name="T23" fmla="*/ 126 h 132"/>
                <a:gd name="T24" fmla="*/ 4 w 106"/>
                <a:gd name="T25" fmla="*/ 126 h 132"/>
                <a:gd name="T26" fmla="*/ 4 w 106"/>
                <a:gd name="T27" fmla="*/ 119 h 132"/>
                <a:gd name="T28" fmla="*/ 4 w 106"/>
                <a:gd name="T29" fmla="*/ 109 h 132"/>
                <a:gd name="T30" fmla="*/ 5 w 106"/>
                <a:gd name="T31" fmla="*/ 97 h 132"/>
                <a:gd name="T32" fmla="*/ 2 w 106"/>
                <a:gd name="T33" fmla="*/ 90 h 132"/>
                <a:gd name="T34" fmla="*/ 1 w 106"/>
                <a:gd name="T35" fmla="*/ 89 h 132"/>
                <a:gd name="T36" fmla="*/ 5 w 106"/>
                <a:gd name="T37" fmla="*/ 82 h 132"/>
                <a:gd name="T38" fmla="*/ 10 w 106"/>
                <a:gd name="T39" fmla="*/ 78 h 132"/>
                <a:gd name="T40" fmla="*/ 13 w 106"/>
                <a:gd name="T41" fmla="*/ 72 h 132"/>
                <a:gd name="T42" fmla="*/ 13 w 106"/>
                <a:gd name="T43" fmla="*/ 61 h 132"/>
                <a:gd name="T44" fmla="*/ 10 w 106"/>
                <a:gd name="T45" fmla="*/ 50 h 132"/>
                <a:gd name="T46" fmla="*/ 7 w 106"/>
                <a:gd name="T47" fmla="*/ 39 h 132"/>
                <a:gd name="T48" fmla="*/ 11 w 106"/>
                <a:gd name="T49" fmla="*/ 29 h 132"/>
                <a:gd name="T50" fmla="*/ 18 w 106"/>
                <a:gd name="T51" fmla="*/ 22 h 132"/>
                <a:gd name="T52" fmla="*/ 25 w 106"/>
                <a:gd name="T53" fmla="*/ 18 h 132"/>
                <a:gd name="T54" fmla="*/ 27 w 106"/>
                <a:gd name="T55" fmla="*/ 12 h 132"/>
                <a:gd name="T56" fmla="*/ 29 w 106"/>
                <a:gd name="T57" fmla="*/ 7 h 132"/>
                <a:gd name="T58" fmla="*/ 33 w 106"/>
                <a:gd name="T59" fmla="*/ 3 h 132"/>
                <a:gd name="T60" fmla="*/ 40 w 106"/>
                <a:gd name="T61" fmla="*/ 1 h 132"/>
                <a:gd name="T62" fmla="*/ 46 w 106"/>
                <a:gd name="T63" fmla="*/ 4 h 132"/>
                <a:gd name="T64" fmla="*/ 51 w 106"/>
                <a:gd name="T65" fmla="*/ 10 h 132"/>
                <a:gd name="T66" fmla="*/ 53 w 106"/>
                <a:gd name="T67" fmla="*/ 17 h 132"/>
                <a:gd name="T68" fmla="*/ 56 w 106"/>
                <a:gd name="T69" fmla="*/ 22 h 132"/>
                <a:gd name="T70" fmla="*/ 62 w 106"/>
                <a:gd name="T71" fmla="*/ 23 h 132"/>
                <a:gd name="T72" fmla="*/ 68 w 106"/>
                <a:gd name="T73" fmla="*/ 23 h 132"/>
                <a:gd name="T74" fmla="*/ 71 w 106"/>
                <a:gd name="T75" fmla="*/ 29 h 132"/>
                <a:gd name="T76" fmla="*/ 76 w 106"/>
                <a:gd name="T77" fmla="*/ 33 h 132"/>
                <a:gd name="T78" fmla="*/ 76 w 106"/>
                <a:gd name="T79" fmla="*/ 39 h 132"/>
                <a:gd name="T80" fmla="*/ 83 w 106"/>
                <a:gd name="T81" fmla="*/ 45 h 132"/>
                <a:gd name="T82" fmla="*/ 84 w 106"/>
                <a:gd name="T83" fmla="*/ 54 h 132"/>
                <a:gd name="T84" fmla="*/ 93 w 106"/>
                <a:gd name="T85" fmla="*/ 58 h 132"/>
                <a:gd name="T86" fmla="*/ 101 w 106"/>
                <a:gd name="T87" fmla="*/ 61 h 132"/>
                <a:gd name="T88" fmla="*/ 104 w 106"/>
                <a:gd name="T89" fmla="*/ 63 h 132"/>
                <a:gd name="T90" fmla="*/ 106 w 106"/>
                <a:gd name="T91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132">
                  <a:moveTo>
                    <a:pt x="106" y="65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lose/>
                  <a:moveTo>
                    <a:pt x="106" y="65"/>
                  </a:moveTo>
                  <a:cubicBezTo>
                    <a:pt x="106" y="65"/>
                    <a:pt x="106" y="66"/>
                    <a:pt x="105" y="66"/>
                  </a:cubicBezTo>
                  <a:cubicBezTo>
                    <a:pt x="104" y="68"/>
                    <a:pt x="102" y="70"/>
                    <a:pt x="102" y="72"/>
                  </a:cubicBezTo>
                  <a:cubicBezTo>
                    <a:pt x="101" y="74"/>
                    <a:pt x="104" y="76"/>
                    <a:pt x="103" y="77"/>
                  </a:cubicBezTo>
                  <a:cubicBezTo>
                    <a:pt x="102" y="79"/>
                    <a:pt x="99" y="76"/>
                    <a:pt x="98" y="77"/>
                  </a:cubicBezTo>
                  <a:cubicBezTo>
                    <a:pt x="96" y="79"/>
                    <a:pt x="97" y="83"/>
                    <a:pt x="95" y="84"/>
                  </a:cubicBezTo>
                  <a:cubicBezTo>
                    <a:pt x="93" y="85"/>
                    <a:pt x="91" y="80"/>
                    <a:pt x="89" y="81"/>
                  </a:cubicBezTo>
                  <a:cubicBezTo>
                    <a:pt x="87" y="81"/>
                    <a:pt x="87" y="84"/>
                    <a:pt x="86" y="86"/>
                  </a:cubicBezTo>
                  <a:cubicBezTo>
                    <a:pt x="86" y="88"/>
                    <a:pt x="90" y="90"/>
                    <a:pt x="88" y="91"/>
                  </a:cubicBezTo>
                  <a:cubicBezTo>
                    <a:pt x="87" y="93"/>
                    <a:pt x="83" y="92"/>
                    <a:pt x="80" y="93"/>
                  </a:cubicBezTo>
                  <a:cubicBezTo>
                    <a:pt x="78" y="94"/>
                    <a:pt x="75" y="94"/>
                    <a:pt x="75" y="96"/>
                  </a:cubicBezTo>
                  <a:cubicBezTo>
                    <a:pt x="75" y="99"/>
                    <a:pt x="82" y="100"/>
                    <a:pt x="81" y="102"/>
                  </a:cubicBezTo>
                  <a:cubicBezTo>
                    <a:pt x="81" y="105"/>
                    <a:pt x="76" y="106"/>
                    <a:pt x="73" y="106"/>
                  </a:cubicBezTo>
                  <a:cubicBezTo>
                    <a:pt x="71" y="106"/>
                    <a:pt x="70" y="104"/>
                    <a:pt x="68" y="104"/>
                  </a:cubicBezTo>
                  <a:cubicBezTo>
                    <a:pt x="66" y="104"/>
                    <a:pt x="64" y="108"/>
                    <a:pt x="62" y="108"/>
                  </a:cubicBezTo>
                  <a:cubicBezTo>
                    <a:pt x="60" y="108"/>
                    <a:pt x="61" y="104"/>
                    <a:pt x="58" y="104"/>
                  </a:cubicBezTo>
                  <a:cubicBezTo>
                    <a:pt x="55" y="104"/>
                    <a:pt x="50" y="106"/>
                    <a:pt x="48" y="108"/>
                  </a:cubicBezTo>
                  <a:cubicBezTo>
                    <a:pt x="47" y="109"/>
                    <a:pt x="49" y="111"/>
                    <a:pt x="48" y="114"/>
                  </a:cubicBezTo>
                  <a:cubicBezTo>
                    <a:pt x="48" y="116"/>
                    <a:pt x="46" y="120"/>
                    <a:pt x="43" y="120"/>
                  </a:cubicBezTo>
                  <a:cubicBezTo>
                    <a:pt x="40" y="119"/>
                    <a:pt x="43" y="112"/>
                    <a:pt x="36" y="113"/>
                  </a:cubicBezTo>
                  <a:cubicBezTo>
                    <a:pt x="30" y="114"/>
                    <a:pt x="15" y="122"/>
                    <a:pt x="10" y="126"/>
                  </a:cubicBezTo>
                  <a:cubicBezTo>
                    <a:pt x="5" y="129"/>
                    <a:pt x="13" y="132"/>
                    <a:pt x="10" y="131"/>
                  </a:cubicBezTo>
                  <a:cubicBezTo>
                    <a:pt x="8" y="130"/>
                    <a:pt x="6" y="128"/>
                    <a:pt x="4" y="126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2"/>
                    <a:pt x="4" y="121"/>
                    <a:pt x="4" y="119"/>
                  </a:cubicBezTo>
                  <a:cubicBezTo>
                    <a:pt x="4" y="117"/>
                    <a:pt x="3" y="116"/>
                    <a:pt x="3" y="114"/>
                  </a:cubicBezTo>
                  <a:cubicBezTo>
                    <a:pt x="3" y="112"/>
                    <a:pt x="4" y="111"/>
                    <a:pt x="4" y="109"/>
                  </a:cubicBezTo>
                  <a:cubicBezTo>
                    <a:pt x="5" y="108"/>
                    <a:pt x="5" y="105"/>
                    <a:pt x="5" y="104"/>
                  </a:cubicBezTo>
                  <a:cubicBezTo>
                    <a:pt x="5" y="103"/>
                    <a:pt x="5" y="99"/>
                    <a:pt x="5" y="97"/>
                  </a:cubicBezTo>
                  <a:cubicBezTo>
                    <a:pt x="4" y="96"/>
                    <a:pt x="4" y="92"/>
                    <a:pt x="3" y="92"/>
                  </a:cubicBezTo>
                  <a:cubicBezTo>
                    <a:pt x="3" y="92"/>
                    <a:pt x="3" y="90"/>
                    <a:pt x="2" y="90"/>
                  </a:cubicBezTo>
                  <a:cubicBezTo>
                    <a:pt x="1" y="90"/>
                    <a:pt x="1" y="90"/>
                    <a:pt x="0" y="9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" y="87"/>
                    <a:pt x="2" y="86"/>
                    <a:pt x="2" y="85"/>
                  </a:cubicBezTo>
                  <a:cubicBezTo>
                    <a:pt x="3" y="84"/>
                    <a:pt x="4" y="83"/>
                    <a:pt x="5" y="82"/>
                  </a:cubicBezTo>
                  <a:cubicBezTo>
                    <a:pt x="6" y="81"/>
                    <a:pt x="7" y="81"/>
                    <a:pt x="8" y="80"/>
                  </a:cubicBezTo>
                  <a:cubicBezTo>
                    <a:pt x="9" y="79"/>
                    <a:pt x="10" y="79"/>
                    <a:pt x="10" y="78"/>
                  </a:cubicBezTo>
                  <a:cubicBezTo>
                    <a:pt x="11" y="78"/>
                    <a:pt x="12" y="76"/>
                    <a:pt x="12" y="75"/>
                  </a:cubicBezTo>
                  <a:cubicBezTo>
                    <a:pt x="13" y="74"/>
                    <a:pt x="13" y="73"/>
                    <a:pt x="13" y="72"/>
                  </a:cubicBezTo>
                  <a:cubicBezTo>
                    <a:pt x="13" y="70"/>
                    <a:pt x="13" y="69"/>
                    <a:pt x="13" y="67"/>
                  </a:cubicBezTo>
                  <a:cubicBezTo>
                    <a:pt x="13" y="65"/>
                    <a:pt x="13" y="63"/>
                    <a:pt x="13" y="61"/>
                  </a:cubicBezTo>
                  <a:cubicBezTo>
                    <a:pt x="13" y="59"/>
                    <a:pt x="13" y="57"/>
                    <a:pt x="12" y="56"/>
                  </a:cubicBezTo>
                  <a:cubicBezTo>
                    <a:pt x="12" y="54"/>
                    <a:pt x="10" y="52"/>
                    <a:pt x="10" y="50"/>
                  </a:cubicBezTo>
                  <a:cubicBezTo>
                    <a:pt x="9" y="48"/>
                    <a:pt x="9" y="46"/>
                    <a:pt x="8" y="44"/>
                  </a:cubicBezTo>
                  <a:cubicBezTo>
                    <a:pt x="8" y="42"/>
                    <a:pt x="7" y="41"/>
                    <a:pt x="7" y="39"/>
                  </a:cubicBezTo>
                  <a:cubicBezTo>
                    <a:pt x="7" y="37"/>
                    <a:pt x="7" y="35"/>
                    <a:pt x="7" y="33"/>
                  </a:cubicBezTo>
                  <a:cubicBezTo>
                    <a:pt x="8" y="31"/>
                    <a:pt x="10" y="30"/>
                    <a:pt x="11" y="29"/>
                  </a:cubicBezTo>
                  <a:cubicBezTo>
                    <a:pt x="13" y="27"/>
                    <a:pt x="12" y="25"/>
                    <a:pt x="14" y="24"/>
                  </a:cubicBezTo>
                  <a:cubicBezTo>
                    <a:pt x="15" y="23"/>
                    <a:pt x="17" y="22"/>
                    <a:pt x="18" y="22"/>
                  </a:cubicBezTo>
                  <a:cubicBezTo>
                    <a:pt x="20" y="21"/>
                    <a:pt x="22" y="21"/>
                    <a:pt x="23" y="21"/>
                  </a:cubicBezTo>
                  <a:cubicBezTo>
                    <a:pt x="24" y="20"/>
                    <a:pt x="24" y="19"/>
                    <a:pt x="25" y="18"/>
                  </a:cubicBezTo>
                  <a:cubicBezTo>
                    <a:pt x="25" y="17"/>
                    <a:pt x="24" y="15"/>
                    <a:pt x="25" y="14"/>
                  </a:cubicBezTo>
                  <a:cubicBezTo>
                    <a:pt x="25" y="13"/>
                    <a:pt x="26" y="13"/>
                    <a:pt x="27" y="12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2" y="4"/>
                    <a:pt x="32" y="4"/>
                    <a:pt x="33" y="3"/>
                  </a:cubicBezTo>
                  <a:cubicBezTo>
                    <a:pt x="34" y="2"/>
                    <a:pt x="35" y="1"/>
                    <a:pt x="36" y="1"/>
                  </a:cubicBezTo>
                  <a:cubicBezTo>
                    <a:pt x="37" y="1"/>
                    <a:pt x="39" y="1"/>
                    <a:pt x="40" y="1"/>
                  </a:cubicBezTo>
                  <a:cubicBezTo>
                    <a:pt x="42" y="1"/>
                    <a:pt x="43" y="0"/>
                    <a:pt x="44" y="1"/>
                  </a:cubicBezTo>
                  <a:cubicBezTo>
                    <a:pt x="45" y="1"/>
                    <a:pt x="46" y="3"/>
                    <a:pt x="46" y="4"/>
                  </a:cubicBezTo>
                  <a:cubicBezTo>
                    <a:pt x="47" y="5"/>
                    <a:pt x="47" y="7"/>
                    <a:pt x="48" y="8"/>
                  </a:cubicBezTo>
                  <a:cubicBezTo>
                    <a:pt x="49" y="9"/>
                    <a:pt x="50" y="9"/>
                    <a:pt x="51" y="10"/>
                  </a:cubicBezTo>
                  <a:cubicBezTo>
                    <a:pt x="52" y="11"/>
                    <a:pt x="53" y="12"/>
                    <a:pt x="53" y="13"/>
                  </a:cubicBezTo>
                  <a:cubicBezTo>
                    <a:pt x="53" y="14"/>
                    <a:pt x="53" y="16"/>
                    <a:pt x="53" y="17"/>
                  </a:cubicBezTo>
                  <a:cubicBezTo>
                    <a:pt x="53" y="18"/>
                    <a:pt x="54" y="19"/>
                    <a:pt x="54" y="19"/>
                  </a:cubicBezTo>
                  <a:cubicBezTo>
                    <a:pt x="55" y="20"/>
                    <a:pt x="56" y="21"/>
                    <a:pt x="56" y="22"/>
                  </a:cubicBezTo>
                  <a:cubicBezTo>
                    <a:pt x="57" y="22"/>
                    <a:pt x="58" y="22"/>
                    <a:pt x="59" y="23"/>
                  </a:cubicBezTo>
                  <a:cubicBezTo>
                    <a:pt x="59" y="23"/>
                    <a:pt x="61" y="23"/>
                    <a:pt x="62" y="23"/>
                  </a:cubicBezTo>
                  <a:cubicBezTo>
                    <a:pt x="63" y="23"/>
                    <a:pt x="64" y="23"/>
                    <a:pt x="65" y="23"/>
                  </a:cubicBezTo>
                  <a:cubicBezTo>
                    <a:pt x="66" y="23"/>
                    <a:pt x="67" y="23"/>
                    <a:pt x="68" y="23"/>
                  </a:cubicBezTo>
                  <a:cubicBezTo>
                    <a:pt x="69" y="23"/>
                    <a:pt x="69" y="24"/>
                    <a:pt x="70" y="25"/>
                  </a:cubicBezTo>
                  <a:cubicBezTo>
                    <a:pt x="71" y="26"/>
                    <a:pt x="71" y="27"/>
                    <a:pt x="71" y="29"/>
                  </a:cubicBezTo>
                  <a:cubicBezTo>
                    <a:pt x="72" y="30"/>
                    <a:pt x="72" y="31"/>
                    <a:pt x="73" y="32"/>
                  </a:cubicBezTo>
                  <a:cubicBezTo>
                    <a:pt x="74" y="32"/>
                    <a:pt x="75" y="32"/>
                    <a:pt x="76" y="33"/>
                  </a:cubicBezTo>
                  <a:cubicBezTo>
                    <a:pt x="76" y="34"/>
                    <a:pt x="76" y="35"/>
                    <a:pt x="76" y="36"/>
                  </a:cubicBezTo>
                  <a:cubicBezTo>
                    <a:pt x="76" y="37"/>
                    <a:pt x="76" y="38"/>
                    <a:pt x="76" y="39"/>
                  </a:cubicBezTo>
                  <a:cubicBezTo>
                    <a:pt x="77" y="41"/>
                    <a:pt x="78" y="41"/>
                    <a:pt x="80" y="42"/>
                  </a:cubicBezTo>
                  <a:cubicBezTo>
                    <a:pt x="81" y="43"/>
                    <a:pt x="83" y="44"/>
                    <a:pt x="83" y="45"/>
                  </a:cubicBezTo>
                  <a:cubicBezTo>
                    <a:pt x="84" y="47"/>
                    <a:pt x="83" y="49"/>
                    <a:pt x="83" y="51"/>
                  </a:cubicBezTo>
                  <a:cubicBezTo>
                    <a:pt x="83" y="52"/>
                    <a:pt x="83" y="53"/>
                    <a:pt x="84" y="54"/>
                  </a:cubicBezTo>
                  <a:cubicBezTo>
                    <a:pt x="85" y="55"/>
                    <a:pt x="88" y="55"/>
                    <a:pt x="89" y="56"/>
                  </a:cubicBezTo>
                  <a:cubicBezTo>
                    <a:pt x="91" y="57"/>
                    <a:pt x="92" y="58"/>
                    <a:pt x="93" y="58"/>
                  </a:cubicBezTo>
                  <a:cubicBezTo>
                    <a:pt x="95" y="59"/>
                    <a:pt x="96" y="59"/>
                    <a:pt x="97" y="60"/>
                  </a:cubicBezTo>
                  <a:cubicBezTo>
                    <a:pt x="98" y="60"/>
                    <a:pt x="99" y="60"/>
                    <a:pt x="101" y="61"/>
                  </a:cubicBezTo>
                  <a:cubicBezTo>
                    <a:pt x="101" y="62"/>
                    <a:pt x="102" y="62"/>
                    <a:pt x="103" y="62"/>
                  </a:cubicBezTo>
                  <a:cubicBezTo>
                    <a:pt x="103" y="62"/>
                    <a:pt x="103" y="62"/>
                    <a:pt x="104" y="63"/>
                  </a:cubicBezTo>
                  <a:cubicBezTo>
                    <a:pt x="104" y="64"/>
                    <a:pt x="105" y="64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1003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51521" y="4858469"/>
            <a:ext cx="4464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Территория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Асиновского района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разделена на </a:t>
            </a:r>
          </a:p>
          <a:p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7 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муниципальных </a:t>
            </a:r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образований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: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 городское поселение, 6 сельских поселений, объединяющих 39 населенных пунктов.</a:t>
            </a:r>
          </a:p>
          <a:p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Административный центр: 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город Асино.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79163" y="4255066"/>
            <a:ext cx="136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dk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Асиновский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13323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776864" cy="5184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/>
            <a:r>
              <a:rPr lang="ru-RU" sz="43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Инженерная инфраструктура</a:t>
            </a:r>
          </a:p>
          <a:p>
            <a:pPr algn="just"/>
            <a:endParaRPr lang="ru-RU" sz="1400" b="1" u="sng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ctr"/>
            <a:r>
              <a:rPr lang="ru-RU" sz="4000" b="1" u="sng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Водоснабжение</a:t>
            </a:r>
            <a:endParaRPr lang="ru-RU" sz="4000" b="1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Ц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ентральная</a:t>
            </a:r>
            <a:r>
              <a:rPr lang="ru-RU" sz="40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система водоснабжения представлена  59 водозаборными сооружениями, расположенными в 22 населенных пунктах Асиновского района из них 20 сооружений расположены в </a:t>
            </a:r>
            <a:r>
              <a:rPr lang="ru-RU" sz="4000" dirty="0" err="1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г.Асино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Все сооружения являются артезианскими скважинами. Установленная мощность всех сооружений составляет 22 116 м3/</a:t>
            </a:r>
            <a:r>
              <a:rPr lang="ru-RU" sz="4000" dirty="0" err="1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сут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.,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ф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актическая мощность сооружений 20 588,2 м3/</a:t>
            </a:r>
            <a:r>
              <a:rPr lang="ru-RU" sz="4000" dirty="0" err="1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сут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Общая протяженность  водопроводных сетей составляет 192,4 км., из них ветхих 87,3 км., или 45,4%. </a:t>
            </a:r>
          </a:p>
          <a:p>
            <a:pPr algn="ctr"/>
            <a:r>
              <a:rPr lang="ru-RU" sz="4000" b="1" u="sng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Водоотведение</a:t>
            </a:r>
            <a:endParaRPr lang="ru-RU" sz="4000" b="1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Ц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ентральная</a:t>
            </a:r>
            <a:r>
              <a:rPr lang="ru-RU" sz="40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система водоотведения представлена 6 канализационными насосными станциями, расположенными в г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Асино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Установленная мощность всех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канализационных насосных станций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составляет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11 980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м3/</a:t>
            </a:r>
            <a:r>
              <a:rPr lang="ru-RU" sz="40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сут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., фактическая мощность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станций 4 512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м3/</a:t>
            </a:r>
            <a:r>
              <a:rPr lang="ru-RU" sz="40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сут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Общая протяженность 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канализационных сетей составляет 81,7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км., из них ветхих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20,2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км., или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24,7%. </a:t>
            </a:r>
          </a:p>
          <a:p>
            <a:pPr algn="ctr"/>
            <a:r>
              <a:rPr lang="ru-RU" sz="4000" b="1" u="sng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Теплоснабжение</a:t>
            </a:r>
            <a:endParaRPr lang="ru-RU" sz="4000" b="1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Ц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ентральная система теплоснабжения представлена 30 котельными, которые функционируют в 8 населенных пунктах Асиновского района. В  г. Асино функционируют 23 котельные  17 из которых работают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 ГВС. Остальные котельные, включая расположенные на территории сельских поселений, работают без ГВС. 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Установленная тепловая мощность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всех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тепловых котельных составляет 73,2 Гкал/час., располагаемая (фактическая)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мощность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котельных 73,2 Гкал/час.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Общая протяженность 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тепловых сетей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составляет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65 км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., из них ветхих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22,2 </a:t>
            </a:r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км., или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34,1%. </a:t>
            </a:r>
            <a:endParaRPr lang="ru-RU" sz="40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ctr"/>
            <a:r>
              <a:rPr lang="ru-RU" sz="4000" b="1" u="sng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Газоснабжение</a:t>
            </a:r>
          </a:p>
          <a:p>
            <a:pPr algn="just"/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 территории Асиновского района произведена газификация 2 населенных пунктов (г. Асино, д. </a:t>
            </a:r>
            <a:r>
              <a:rPr lang="ru-RU" sz="4000" dirty="0" err="1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Феоктистовка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). Одиночное протяжение уличной газовой сети составило 53 564,7 м.</a:t>
            </a:r>
          </a:p>
          <a:p>
            <a:pPr algn="ctr"/>
            <a:r>
              <a:rPr lang="ru-RU" sz="4000" b="1" u="sng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Телекоммуникационная и мобильная </a:t>
            </a:r>
            <a:r>
              <a:rPr lang="ru-RU" sz="4000" b="1" u="sng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связь </a:t>
            </a:r>
          </a:p>
          <a:p>
            <a:pPr algn="just"/>
            <a:r>
              <a:rPr lang="ru-RU" sz="40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5 населенных пунктах Асиновского района обеспечено подведение оптоволоконного кабеля с возможностью предоставления неограниченному числу подключенных абонентов доступа к сети Интернет (г. Асино, с. Больше-Дорохово, с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Ново-Кусково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с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Новониколаевка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с. Ягодное). </a:t>
            </a:r>
            <a:endParaRPr lang="ru-RU" sz="4000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4000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endParaRPr lang="ru-RU" sz="1400" b="1" u="sng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786867" cy="2880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ДОСТУПНОЙ  ИНФРАСТРУКТУРЕ</a:t>
            </a:r>
            <a:endParaRPr lang="ru-RU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7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268762"/>
            <a:ext cx="7848872" cy="38164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В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8 населенных пунктах имеется возможность широкополосного доступа к сети Интернет (г. Асино, с. Больше-Дорохово, д. Вороно-Пашня, д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 Нижние-Соколы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с. Ново-Кусково, с. Новониколаевка, с. Ягодное, д. Моисеевка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В 40 населенных пунктах имеется покрытие мобильной связью и  мобильным доступом к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сети Интернет. Доля населенных пунктов, покрытых мобильной связью и мобильным доступом к сети интернет составляет 100%</a:t>
            </a:r>
          </a:p>
          <a:p>
            <a:pPr algn="just"/>
            <a:r>
              <a:rPr lang="ru-RU" sz="1300" b="1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                           </a:t>
            </a:r>
            <a:r>
              <a:rPr lang="ru-RU" sz="1300" b="1" u="sng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Дороги, транспортное сообщение, железнодорожное сообщение</a:t>
            </a:r>
            <a:endParaRPr lang="ru-RU" sz="1300" b="1" u="sng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Общая протяженность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автомобильных дорог общего пользования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 территории Асиновского района  составляет -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769,7 км.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из них дороги федерального значения -384,8 км., дороги местного значения - 384,9 км. Автомобильные дороги общего пользования местного значения  представляют собой 240,9 км.  Дорог с </a:t>
            </a:r>
            <a:r>
              <a:rPr lang="ru-RU" sz="1300" dirty="0" err="1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твердоым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покрытием и 144,0 км.  дорог с грунтовым покрытием. Транспортное сообщение обеспечивается с 39 населенными пунктами Асиновского района. </a:t>
            </a:r>
            <a:endParaRPr lang="ru-RU" sz="13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В г. Асино расположена  промежуточная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ж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елезнодорожная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станция 3-го класса Кузбасского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региона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Западно-Сибирской железной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дороги. Она находится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 участке с тепловозной тягой ж-д линии «Томск — Белый Яр» в Томской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области. Представляет собой  платформу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длиной 190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метров (боковая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низкая,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прямая).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Начало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эксплуатации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1937 год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ru-RU" sz="13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858875" cy="3600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ДОСТУПНОЙ  ИНФРАСТРУКТУРЕ</a:t>
            </a:r>
            <a:endParaRPr lang="ru-RU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2448272" cy="165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39778"/>
            <a:ext cx="2592288" cy="163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39778"/>
            <a:ext cx="2448272" cy="166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41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268761"/>
            <a:ext cx="7848872" cy="36003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Образование</a:t>
            </a: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Система образования Асиновского района представлена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муниципальными образовательными организациями  из них:</a:t>
            </a: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12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общеобразовательных организаций, в т. ч. 8 средних школ, 2 основные школы, 1 гимназия, 1 вечерняя школа, 1 коррекционная школа; при школах – 2 филиала ,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6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групп дошкольного образования;</a:t>
            </a:r>
          </a:p>
          <a:p>
            <a:pPr lvl="0" algn="just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дошкольных образовательных организаций;</a:t>
            </a:r>
          </a:p>
          <a:p>
            <a:pPr lvl="0" algn="just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- 3 организации дополнительного образования.</a:t>
            </a:r>
          </a:p>
          <a:p>
            <a:pPr lvl="0" algn="just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Сеть образовательных организаций в районе достаточно оптимальная. Она полностью обеспечивает образовательные потребности населения.</a:t>
            </a:r>
          </a:p>
          <a:p>
            <a:pPr lvl="0" algn="just"/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На территории Асиновского района  функционируют учреждения регионального ведомства, занимающиеся подготовкой специалистов среднего звена:</a:t>
            </a:r>
          </a:p>
          <a:p>
            <a:pPr lvl="0" algn="just"/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ОГБУ «Асиновский техникум промышленной индустрии и сервиса»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осуществляет  подготовку специалистов среднего звена по 17 рабочим  профессиям;</a:t>
            </a:r>
          </a:p>
          <a:p>
            <a:pPr lvl="0" algn="just"/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Филиал «Томского базового медицинского колледжа» - 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осуществляет подготовку специалистов по специальности «сестринское дело».</a:t>
            </a:r>
          </a:p>
          <a:p>
            <a:pPr lvl="0" algn="just"/>
            <a:endParaRPr lang="ru-RU" sz="14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858875" cy="2880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ДОСТУПНОЙ  ИНФРАСТРУКТУРЕ</a:t>
            </a:r>
            <a:endParaRPr lang="ru-RU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3" y="4949538"/>
            <a:ext cx="21034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27" y="5013176"/>
            <a:ext cx="203041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70" y="5013176"/>
            <a:ext cx="20970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99" y="4997660"/>
            <a:ext cx="20605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5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268761"/>
            <a:ext cx="7848872" cy="3464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Здравоохранение</a:t>
            </a:r>
          </a:p>
          <a:p>
            <a:pPr algn="just">
              <a:defRPr/>
            </a:pP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Основой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системы здравоохранения на территории Асиновского района является ОГБУЗ «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Асиновская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районная больница», являющаяся учреждением здравоохранения 2 уровня и межрайонным центром, оказывающим специализированную медицинскую помощь жителям Асиновского, Первомайского, Зырянского и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Тегульдетского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районов. Больница входит в пятерку крупнейших многопрофильных областных учреждений здравоохранения на территории Томской области.</a:t>
            </a:r>
          </a:p>
          <a:p>
            <a:pPr algn="just">
              <a:defRPr/>
            </a:pP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В структуре больницы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функционируют:</a:t>
            </a:r>
          </a:p>
          <a:p>
            <a:pPr algn="just">
              <a:defRPr/>
            </a:pP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1- станция скорой медицинской помощи;</a:t>
            </a:r>
          </a:p>
          <a:p>
            <a:pPr algn="just">
              <a:defRPr/>
            </a:pP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1- детская поликлиника;</a:t>
            </a:r>
          </a:p>
          <a:p>
            <a:pPr algn="just">
              <a:defRPr/>
            </a:pP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2- взрослых поликлиники;</a:t>
            </a:r>
          </a:p>
          <a:p>
            <a:pPr algn="just">
              <a:defRPr/>
            </a:pP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2- стоматологических поликлиники;</a:t>
            </a:r>
          </a:p>
          <a:p>
            <a:pPr algn="just">
              <a:defRPr/>
            </a:pP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21- фельдшерско-акушерский пункт;</a:t>
            </a:r>
          </a:p>
          <a:p>
            <a:pPr algn="just">
              <a:defRPr/>
            </a:pP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10-  иных амбулаторных (поликлинических, диспансерных) отделений.</a:t>
            </a:r>
            <a:endParaRPr lang="ru-RU" sz="1400" dirty="0" smtClean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790037" cy="2880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ДОСТУПНОЙ  ИНФРАСТРУКТУРЕ</a:t>
            </a:r>
            <a:endParaRPr lang="ru-RU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get-altay/367512/2a0000015d54bcdea1fe891761c1cf3af85c/X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11566"/>
            <a:ext cx="2376265" cy="16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43" y="4811566"/>
            <a:ext cx="2391915" cy="1729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s://avatars.mds.yandex.net/i?id=a3bce62812c7f77e093f5971daf33407946b01bd-8491909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43581"/>
            <a:ext cx="2350393" cy="168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89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268761"/>
            <a:ext cx="7848872" cy="3456383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Культура и спорт</a:t>
            </a:r>
          </a:p>
          <a:p>
            <a:pPr algn="just"/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 На территории Асиновского района осуществляет свою деятельность МАУ «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Межпоселенческий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центр народного творчества и культурно-спортивной деятельности Асиновского района» (далее – МАУ «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МЦНТиКСД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»). Одним из направлений работы является сохранение и развитие межнациональных отношений, толерантности, а также укрепление духовных ценностей и удовлетворения потребности населения Асиновского района. В настоящее время в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Асиновском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районе насчитывается  93 клубных формирования, 20 муниципальных общественных библиотек.</a:t>
            </a:r>
          </a:p>
          <a:p>
            <a:pPr algn="just"/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    Другим не менее значимым направлением деятельности МАУ «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МЦНТиКСД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»  является развитие спорта  в </a:t>
            </a:r>
            <a:r>
              <a:rPr lang="ru-RU" sz="1300" dirty="0" err="1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Асиновском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районе.</a:t>
            </a:r>
          </a:p>
          <a:p>
            <a:pPr algn="just">
              <a:defRPr/>
            </a:pP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Общее количество спортивных сооружений функционирующих на территории Асиновского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района с учетом объектов городской и рекреационной инфраструктуры, приспособленной для занятий физической культурой составляет 94ед.,  в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том числе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стадионы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 манежи-2,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плоскостные </a:t>
            </a:r>
            <a:r>
              <a:rPr lang="ru-RU" sz="13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спортивные </a:t>
            </a:r>
            <a:r>
              <a:rPr lang="ru-RU" sz="13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сооружения-24,</a:t>
            </a:r>
            <a:r>
              <a:rPr lang="ru-RU" sz="1200" dirty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спортивные залы -19, плавательные бассейны-1, лыжные базы -2, сооружения для стрелковых видов спорта-3, иные спортивные сооружения-12, объекты городской и рекреационной инфраструктуры- 24.</a:t>
            </a:r>
            <a:endParaRPr lang="ru-RU" sz="12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13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1300" dirty="0">
              <a:solidFill>
                <a:schemeClr val="dk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642851" cy="4320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ДОСТУПНОЙ  ИНФРАСТРУКТУРЕ</a:t>
            </a:r>
            <a:endParaRPr lang="ru-RU" sz="1600" dirty="0">
              <a:solidFill>
                <a:schemeClr val="dk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www.tvtomsk.ru/uploads/images/2021/02/09/extras/0605cf7e41db9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304256" cy="163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1128"/>
            <a:ext cx="2304256" cy="162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9"/>
            <a:ext cx="2249101" cy="1658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451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464653"/>
      </a:dk2>
      <a:lt2>
        <a:srgbClr val="92D050"/>
      </a:lt2>
      <a:accent1>
        <a:srgbClr val="92D050"/>
      </a:accent1>
      <a:accent2>
        <a:srgbClr val="9FB8CD"/>
      </a:accent2>
      <a:accent3>
        <a:srgbClr val="D2DA7A"/>
      </a:accent3>
      <a:accent4>
        <a:srgbClr val="FFFF00"/>
      </a:accent4>
      <a:accent5>
        <a:srgbClr val="FFFF00"/>
      </a:accent5>
      <a:accent6>
        <a:srgbClr val="92D050"/>
      </a:accent6>
      <a:hlink>
        <a:srgbClr val="FFFF00"/>
      </a:hlink>
      <a:folHlink>
        <a:srgbClr val="92D05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13793</TotalTime>
  <Words>2117</Words>
  <Application>Microsoft Office PowerPoint</Application>
  <PresentationFormat>Экран (4:3)</PresentationFormat>
  <Paragraphs>171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Constantia</vt:lpstr>
      <vt:lpstr>Georgia</vt:lpstr>
      <vt:lpstr>Segoe UI</vt:lpstr>
      <vt:lpstr>Times New Roman</vt:lpstr>
      <vt:lpstr>Trebuchet MS</vt:lpstr>
      <vt:lpstr>Wingdings</vt:lpstr>
      <vt:lpstr>Воздушный поток</vt:lpstr>
      <vt:lpstr> И Н В Е С Т И Ц И О Н Н Ы Й  П Р О Ф И Л Ь   М У Н И Ц И П А Л  Ь Н О Г О  О Б Р А З О В А Н И Я   «А С И Н О В С К И Й  Р А Й О Н» </vt:lpstr>
      <vt:lpstr>Презентация PowerPoint</vt:lpstr>
      <vt:lpstr>Презентация PowerPoint</vt:lpstr>
      <vt:lpstr>Презентация PowerPoint</vt:lpstr>
      <vt:lpstr>СВЕДЕНИЯ О ДОСТУПНОЙ  ИНФРАСТРУКТУРЕ</vt:lpstr>
      <vt:lpstr>СВЕДЕНИЯ О ДОСТУПНОЙ  ИНФРАСТРУКТУРЕ</vt:lpstr>
      <vt:lpstr>СВЕДЕНИЯ О ДОСТУПНОЙ  ИНФРАСТРУКТУРЕ</vt:lpstr>
      <vt:lpstr>СВЕДЕНИЯ О ДОСТУПНОЙ  ИНФРАСТРУКТУРЕ</vt:lpstr>
      <vt:lpstr>СВЕДЕНИЯ О ДОСТУПНОЙ  ИНФРАСТРУКТУРЕ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Пикулина Арина Викторовна</dc:creator>
  <cp:lastModifiedBy>Шинкевич Ирина Владимировна</cp:lastModifiedBy>
  <cp:revision>833</cp:revision>
  <cp:lastPrinted>2016-03-25T03:50:24Z</cp:lastPrinted>
  <dcterms:created xsi:type="dcterms:W3CDTF">2011-11-17T03:02:57Z</dcterms:created>
  <dcterms:modified xsi:type="dcterms:W3CDTF">2025-12-16T02:19:21Z</dcterms:modified>
</cp:coreProperties>
</file>