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67" r:id="rId2"/>
    <p:sldId id="268" r:id="rId3"/>
    <p:sldId id="269" r:id="rId4"/>
    <p:sldId id="371" r:id="rId5"/>
    <p:sldId id="415" r:id="rId6"/>
    <p:sldId id="375" r:id="rId7"/>
    <p:sldId id="414" r:id="rId8"/>
    <p:sldId id="384" r:id="rId9"/>
    <p:sldId id="385" r:id="rId10"/>
    <p:sldId id="393" r:id="rId11"/>
    <p:sldId id="373" r:id="rId12"/>
    <p:sldId id="391" r:id="rId13"/>
    <p:sldId id="413" r:id="rId14"/>
    <p:sldId id="409" r:id="rId15"/>
    <p:sldId id="412" r:id="rId16"/>
    <p:sldId id="410" r:id="rId17"/>
    <p:sldId id="401" r:id="rId18"/>
    <p:sldId id="377" r:id="rId19"/>
    <p:sldId id="402" r:id="rId20"/>
    <p:sldId id="407" r:id="rId21"/>
    <p:sldId id="403" r:id="rId22"/>
    <p:sldId id="404" r:id="rId23"/>
    <p:sldId id="406" r:id="rId24"/>
    <p:sldId id="405" r:id="rId25"/>
    <p:sldId id="374" r:id="rId26"/>
    <p:sldId id="396" r:id="rId27"/>
    <p:sldId id="390" r:id="rId28"/>
    <p:sldId id="388" r:id="rId29"/>
    <p:sldId id="382" r:id="rId30"/>
  </p:sldIdLst>
  <p:sldSz cx="9906000" cy="6858000" type="A4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268"/>
            <p14:sldId id="269"/>
            <p14:sldId id="371"/>
            <p14:sldId id="415"/>
            <p14:sldId id="375"/>
            <p14:sldId id="414"/>
            <p14:sldId id="384"/>
            <p14:sldId id="385"/>
            <p14:sldId id="393"/>
            <p14:sldId id="373"/>
            <p14:sldId id="391"/>
            <p14:sldId id="413"/>
            <p14:sldId id="409"/>
            <p14:sldId id="412"/>
            <p14:sldId id="410"/>
            <p14:sldId id="401"/>
            <p14:sldId id="377"/>
            <p14:sldId id="402"/>
            <p14:sldId id="407"/>
            <p14:sldId id="403"/>
            <p14:sldId id="404"/>
            <p14:sldId id="406"/>
            <p14:sldId id="405"/>
            <p14:sldId id="374"/>
            <p14:sldId id="396"/>
            <p14:sldId id="390"/>
            <p14:sldId id="388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4756A0"/>
    <a:srgbClr val="B1C1E4"/>
    <a:srgbClr val="B9B9B9"/>
    <a:srgbClr val="D1D1D1"/>
    <a:srgbClr val="F1F1F1"/>
    <a:srgbClr val="A6A6A6"/>
    <a:srgbClr val="595959"/>
    <a:srgbClr val="FBFBFB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/>
    <p:restoredTop sz="91369" autoAdjust="0"/>
  </p:normalViewPr>
  <p:slideViewPr>
    <p:cSldViewPr snapToGrid="0">
      <p:cViewPr>
        <p:scale>
          <a:sx n="130" d="100"/>
          <a:sy n="130" d="100"/>
        </p:scale>
        <p:origin x="720" y="-37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36205340706463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B0B-BB48-8F4E-2B18E56A5E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119187704391383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0B-BB48-8F4E-2B18E56A5E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9668281343622986E-2"/>
                  <c:y val="-1.7198738301058821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B0B-BB48-8F4E-2B18E56A5E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759870344568686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0B-BB48-8F4E-2B18E56A5E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7267381841020496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B0B-BB48-8F4E-2B18E56A5E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</c:v>
                </c:pt>
                <c:pt idx="1">
                  <c:v>0.05</c:v>
                </c:pt>
                <c:pt idx="2">
                  <c:v>0.05</c:v>
                </c:pt>
                <c:pt idx="3">
                  <c:v>0.35</c:v>
                </c:pt>
                <c:pt idx="4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B0B-BB48-8F4E-2B18E56A5E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B0B-BB48-8F4E-2B18E56A5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98507000"/>
        <c:axId val="398505040"/>
      </c:barChart>
      <c:catAx>
        <c:axId val="39850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98505040"/>
        <c:crosses val="autoZero"/>
        <c:auto val="1"/>
        <c:lblAlgn val="ctr"/>
        <c:lblOffset val="100"/>
        <c:noMultiLvlLbl val="0"/>
      </c:catAx>
      <c:valAx>
        <c:axId val="3985050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9850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087012077591124"/>
                  <c:y val="-1.0010983271383605E-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6B4-714B-88A1-E827ED00EA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64662397759184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6B4-714B-88A1-E827ED00EA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37846247139422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6B4-714B-88A1-E827ED00EA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64662397759184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6B4-714B-88A1-E827ED00EA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650414016647297E-2"/>
                  <c:y val="-6.2568645446147532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6B4-714B-88A1-E827ED00EA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0.35</c:v>
                </c:pt>
                <c:pt idx="1">
                  <c:v>0.2</c:v>
                </c:pt>
                <c:pt idx="2">
                  <c:v>0.25</c:v>
                </c:pt>
                <c:pt idx="3">
                  <c:v>0.2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6B4-714B-88A1-E827ED00EA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6B4-714B-88A1-E827ED00E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1408880"/>
        <c:axId val="401407312"/>
      </c:barChart>
      <c:catAx>
        <c:axId val="401408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407312"/>
        <c:crosses val="autoZero"/>
        <c:auto val="1"/>
        <c:lblAlgn val="ctr"/>
        <c:lblOffset val="100"/>
        <c:noMultiLvlLbl val="0"/>
      </c:catAx>
      <c:valAx>
        <c:axId val="40140731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140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087012077591124"/>
                  <c:y val="-1.0010983271383605E-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05D-724B-B20F-F0C2DB9EBD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64662397759184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05D-724B-B20F-F0C2DB9EBD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378462471394229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05D-724B-B20F-F0C2DB9EBD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64662397759184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45%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05D-724B-B20F-F0C2DB9EBD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650414016647297E-2"/>
                  <c:y val="-6.2568645446147532E-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35%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05D-724B-B20F-F0C2DB9EBD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0.35</c:v>
                </c:pt>
                <c:pt idx="1">
                  <c:v>0.2</c:v>
                </c:pt>
                <c:pt idx="2">
                  <c:v>0.25</c:v>
                </c:pt>
                <c:pt idx="3">
                  <c:v>0.2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05D-724B-B20F-F0C2DB9EBD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05D-724B-B20F-F0C2DB9EB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1405352"/>
        <c:axId val="401410840"/>
      </c:barChart>
      <c:catAx>
        <c:axId val="401405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410840"/>
        <c:crosses val="autoZero"/>
        <c:auto val="1"/>
        <c:lblAlgn val="ctr"/>
        <c:lblOffset val="100"/>
        <c:noMultiLvlLbl val="0"/>
      </c:catAx>
      <c:valAx>
        <c:axId val="40141084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1405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836876719053429"/>
                  <c:y val="-1.0010983271383605E-1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A7E-5846-BE71-A5093F4F9B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093754737548819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A7E-5846-BE71-A5093F4F9B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524115477075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A7E-5846-BE71-A5093F4F9B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093754737548819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A7E-5846-BE71-A5093F4F9B4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</c:v>
                </c:pt>
                <c:pt idx="1">
                  <c:v>0.15</c:v>
                </c:pt>
                <c:pt idx="2">
                  <c:v>0.5</c:v>
                </c:pt>
                <c:pt idx="3">
                  <c:v>0.15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A7E-5846-BE71-A5093F4F9B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A7E-5846-BE71-A5093F4F9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1403392"/>
        <c:axId val="401414368"/>
      </c:barChart>
      <c:catAx>
        <c:axId val="401403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414368"/>
        <c:crosses val="autoZero"/>
        <c:auto val="1"/>
        <c:lblAlgn val="ctr"/>
        <c:lblOffset val="100"/>
        <c:noMultiLvlLbl val="0"/>
      </c:catAx>
      <c:valAx>
        <c:axId val="4014143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140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0444553533399262E-2"/>
                  <c:y val="-1.0010983271383605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212-634C-A62A-12AA393198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04067253340644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212-634C-A62A-12AA393198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21211946203102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212-634C-A62A-12AA393198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39710946354704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212-634C-A62A-12AA393198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650414016647297E-2"/>
                  <c:y val="-6.2568645446147532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212-634C-A62A-12AA393198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0.1</c:v>
                </c:pt>
                <c:pt idx="1">
                  <c:v>0.05</c:v>
                </c:pt>
                <c:pt idx="2">
                  <c:v>0.35</c:v>
                </c:pt>
                <c:pt idx="3">
                  <c:v>0.35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212-634C-A62A-12AA3931982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212-634C-A62A-12AA39319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1412016"/>
        <c:axId val="401412408"/>
      </c:barChart>
      <c:catAx>
        <c:axId val="401412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412408"/>
        <c:crosses val="autoZero"/>
        <c:auto val="1"/>
        <c:lblAlgn val="ctr"/>
        <c:lblOffset val="100"/>
        <c:noMultiLvlLbl val="0"/>
      </c:catAx>
      <c:valAx>
        <c:axId val="40141240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141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044455353339930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DE7-8647-B230-7DCE5B9EB0F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896138491636646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DE7-8647-B230-7DCE5B9EB0F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629918929259823"/>
                  <c:y val="-3.4397476601617091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DE7-8647-B230-7DCE5B9EB0F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39710946354704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DE7-8647-B230-7DCE5B9EB0F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9660123735751265E-2"/>
                  <c:y val="-6.2568645446147532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DE7-8647-B230-7DCE5B9EB0F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0.05</c:v>
                </c:pt>
                <c:pt idx="1">
                  <c:v>0.05</c:v>
                </c:pt>
                <c:pt idx="2">
                  <c:v>0.6</c:v>
                </c:pt>
                <c:pt idx="3">
                  <c:v>0.25</c:v>
                </c:pt>
                <c:pt idx="4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DE7-8647-B230-7DCE5B9EB0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очень плохо</c:v>
                </c:pt>
                <c:pt idx="1">
                  <c:v>плохо</c:v>
                </c:pt>
                <c:pt idx="2">
                  <c:v>удовлетворительно</c:v>
                </c:pt>
                <c:pt idx="3">
                  <c:v>хорошо</c:v>
                </c:pt>
                <c:pt idx="4">
                  <c:v>отлично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DE7-8647-B230-7DCE5B9EB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01413192"/>
        <c:axId val="401411624"/>
      </c:barChart>
      <c:catAx>
        <c:axId val="401413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1411624"/>
        <c:crosses val="autoZero"/>
        <c:auto val="1"/>
        <c:lblAlgn val="ctr"/>
        <c:lblOffset val="100"/>
        <c:noMultiLvlLbl val="0"/>
      </c:catAx>
      <c:valAx>
        <c:axId val="40141162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01413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A02717-DA19-497E-A1C7-34B801AB47CE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405F6-B493-4D2F-84FC-C92ADEFD2A8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F4388E05-4315-4F60-9E72-26DB3D1F092A}" type="parTrans" cxnId="{C8D5F193-A1BA-440E-A6F5-845254E3F91E}">
      <dgm:prSet/>
      <dgm:spPr/>
      <dgm:t>
        <a:bodyPr/>
        <a:lstStyle/>
        <a:p>
          <a:endParaRPr lang="ru-RU"/>
        </a:p>
      </dgm:t>
    </dgm:pt>
    <dgm:pt modelId="{A48FB0A0-BFAB-4A3B-AE7A-9B0B08C40FEB}" type="sibTrans" cxnId="{C8D5F193-A1BA-440E-A6F5-845254E3F91E}">
      <dgm:prSet/>
      <dgm:spPr/>
      <dgm:t>
        <a:bodyPr/>
        <a:lstStyle/>
        <a:p>
          <a:endParaRPr lang="ru-RU"/>
        </a:p>
      </dgm:t>
    </dgm:pt>
    <dgm:pt modelId="{608626B0-4F2B-47C3-A799-643980C929F0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19,3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013B15E-D17C-41B0-8007-980D7FE6BBD0}" type="parTrans" cxnId="{49A93663-B7DA-402A-AC09-8CF605B983F3}">
      <dgm:prSet/>
      <dgm:spPr/>
      <dgm:t>
        <a:bodyPr/>
        <a:lstStyle/>
        <a:p>
          <a:endParaRPr lang="ru-RU"/>
        </a:p>
      </dgm:t>
    </dgm:pt>
    <dgm:pt modelId="{E587FE33-ED31-4209-BCD7-D8BFA85ACEE3}" type="sibTrans" cxnId="{49A93663-B7DA-402A-AC09-8CF605B983F3}">
      <dgm:prSet/>
      <dgm:spPr/>
      <dgm:t>
        <a:bodyPr/>
        <a:lstStyle/>
        <a:p>
          <a:endParaRPr lang="ru-RU"/>
        </a:p>
      </dgm:t>
    </dgm:pt>
    <dgm:pt modelId="{947B405F-43E0-4FB3-A528-4FE7762F8A2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BA23FDC5-82F4-41F5-B61E-2F0A61B92763}" type="parTrans" cxnId="{2B52C5D6-98F0-408C-8836-42D44B268931}">
      <dgm:prSet/>
      <dgm:spPr/>
      <dgm:t>
        <a:bodyPr/>
        <a:lstStyle/>
        <a:p>
          <a:endParaRPr lang="ru-RU"/>
        </a:p>
      </dgm:t>
    </dgm:pt>
    <dgm:pt modelId="{D8EDD98C-F779-4332-A325-013ABA540930}" type="sibTrans" cxnId="{2B52C5D6-98F0-408C-8836-42D44B268931}">
      <dgm:prSet/>
      <dgm:spPr/>
      <dgm:t>
        <a:bodyPr/>
        <a:lstStyle/>
        <a:p>
          <a:endParaRPr lang="ru-RU"/>
        </a:p>
      </dgm:t>
    </dgm:pt>
    <dgm:pt modelId="{7DD0E7D3-D03E-4A39-8867-0898D852B815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19,2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68F144A-9A2C-4E53-9F71-0CD032CEDB12}" type="parTrans" cxnId="{E4AB9FDE-F4EC-4C32-AC22-11DED9153C3A}">
      <dgm:prSet/>
      <dgm:spPr/>
      <dgm:t>
        <a:bodyPr/>
        <a:lstStyle/>
        <a:p>
          <a:endParaRPr lang="ru-RU"/>
        </a:p>
      </dgm:t>
    </dgm:pt>
    <dgm:pt modelId="{1EFAA06E-70BF-4D3F-AA89-49EE59324BF7}" type="sibTrans" cxnId="{E4AB9FDE-F4EC-4C32-AC22-11DED9153C3A}">
      <dgm:prSet/>
      <dgm:spPr/>
      <dgm:t>
        <a:bodyPr/>
        <a:lstStyle/>
        <a:p>
          <a:endParaRPr lang="ru-RU"/>
        </a:p>
      </dgm:t>
    </dgm:pt>
    <dgm:pt modelId="{E3992377-6E69-45C8-8E78-298C5A688EF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F00CA988-FEBE-4EB6-A8C3-BA220696D2BD}" type="sibTrans" cxnId="{69ADF403-D411-443B-B3C0-A40AF0BF7B3D}">
      <dgm:prSet/>
      <dgm:spPr/>
      <dgm:t>
        <a:bodyPr/>
        <a:lstStyle/>
        <a:p>
          <a:endParaRPr lang="ru-RU"/>
        </a:p>
      </dgm:t>
    </dgm:pt>
    <dgm:pt modelId="{766BB924-A8AC-40AA-998E-55B4E05A1399}" type="parTrans" cxnId="{69ADF403-D411-443B-B3C0-A40AF0BF7B3D}">
      <dgm:prSet/>
      <dgm:spPr/>
      <dgm:t>
        <a:bodyPr/>
        <a:lstStyle/>
        <a:p>
          <a:endParaRPr lang="ru-RU"/>
        </a:p>
      </dgm:t>
    </dgm:pt>
    <dgm:pt modelId="{D993FCF6-FFFF-4EF7-9F4A-C0879DEBC670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19,4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582560F8-41B4-4973-AF41-E66ADDDE6FD3}" type="sibTrans" cxnId="{AE409449-490F-4FB3-927D-1C30B0DC4A77}">
      <dgm:prSet/>
      <dgm:spPr/>
      <dgm:t>
        <a:bodyPr/>
        <a:lstStyle/>
        <a:p>
          <a:endParaRPr lang="ru-RU"/>
        </a:p>
      </dgm:t>
    </dgm:pt>
    <dgm:pt modelId="{DDDF05E4-5EE7-43CF-98BA-259D3A68DE00}" type="parTrans" cxnId="{AE409449-490F-4FB3-927D-1C30B0DC4A77}">
      <dgm:prSet/>
      <dgm:spPr/>
      <dgm:t>
        <a:bodyPr/>
        <a:lstStyle/>
        <a:p>
          <a:endParaRPr lang="ru-RU"/>
        </a:p>
      </dgm:t>
    </dgm:pt>
    <dgm:pt modelId="{74E79724-8AB8-40C0-A489-E8E244FFC5E5}" type="pres">
      <dgm:prSet presAssocID="{9DA02717-DA19-497E-A1C7-34B801AB47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4AEBDC-77EE-497B-AE47-CD3A57F4D0E2}" type="pres">
      <dgm:prSet presAssocID="{603405F6-B493-4D2F-84FC-C92ADEFD2A88}" presName="compositeNode" presStyleCnt="0">
        <dgm:presLayoutVars>
          <dgm:bulletEnabled val="1"/>
        </dgm:presLayoutVars>
      </dgm:prSet>
      <dgm:spPr/>
    </dgm:pt>
    <dgm:pt modelId="{BE4ABE99-2ABD-420D-8010-128955ED3426}" type="pres">
      <dgm:prSet presAssocID="{603405F6-B493-4D2F-84FC-C92ADEFD2A88}" presName="bgRect" presStyleLbl="node1" presStyleIdx="0" presStyleCnt="3"/>
      <dgm:spPr/>
      <dgm:t>
        <a:bodyPr/>
        <a:lstStyle/>
        <a:p>
          <a:endParaRPr lang="ru-RU"/>
        </a:p>
      </dgm:t>
    </dgm:pt>
    <dgm:pt modelId="{AB25DB7A-6F3A-43DB-9660-2F41FC045F6C}" type="pres">
      <dgm:prSet presAssocID="{603405F6-B493-4D2F-84FC-C92ADEFD2A88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1D788-32F5-420A-8D9A-09F8201A0C3E}" type="pres">
      <dgm:prSet presAssocID="{603405F6-B493-4D2F-84FC-C92ADEFD2A8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7BA9C-7F0E-495A-A445-1F4D9CF27888}" type="pres">
      <dgm:prSet presAssocID="{A48FB0A0-BFAB-4A3B-AE7A-9B0B08C40FEB}" presName="hSp" presStyleCnt="0"/>
      <dgm:spPr/>
    </dgm:pt>
    <dgm:pt modelId="{66EA59F9-8A80-4FF6-8E6D-0EE3C2F76F02}" type="pres">
      <dgm:prSet presAssocID="{A48FB0A0-BFAB-4A3B-AE7A-9B0B08C40FEB}" presName="vProcSp" presStyleCnt="0"/>
      <dgm:spPr/>
    </dgm:pt>
    <dgm:pt modelId="{9D0B3F8D-444F-4562-A052-DF25C7C26B1B}" type="pres">
      <dgm:prSet presAssocID="{A48FB0A0-BFAB-4A3B-AE7A-9B0B08C40FEB}" presName="vSp1" presStyleCnt="0"/>
      <dgm:spPr/>
    </dgm:pt>
    <dgm:pt modelId="{86361125-86A5-45DF-BEED-5E693D7DA6AE}" type="pres">
      <dgm:prSet presAssocID="{A48FB0A0-BFAB-4A3B-AE7A-9B0B08C40FEB}" presName="simulatedConn" presStyleLbl="solidFgAcc1" presStyleIdx="0" presStyleCnt="2"/>
      <dgm:spPr/>
    </dgm:pt>
    <dgm:pt modelId="{C4BFEE4C-DCCB-4C38-8415-7EE19A425942}" type="pres">
      <dgm:prSet presAssocID="{A48FB0A0-BFAB-4A3B-AE7A-9B0B08C40FEB}" presName="vSp2" presStyleCnt="0"/>
      <dgm:spPr/>
    </dgm:pt>
    <dgm:pt modelId="{ECA6E8D4-F233-42A0-9C3E-B93D8B96D1BE}" type="pres">
      <dgm:prSet presAssocID="{A48FB0A0-BFAB-4A3B-AE7A-9B0B08C40FEB}" presName="sibTrans" presStyleCnt="0"/>
      <dgm:spPr/>
    </dgm:pt>
    <dgm:pt modelId="{128957BB-7C6C-44BE-8252-63CFE94296BA}" type="pres">
      <dgm:prSet presAssocID="{947B405F-43E0-4FB3-A528-4FE7762F8A29}" presName="compositeNode" presStyleCnt="0">
        <dgm:presLayoutVars>
          <dgm:bulletEnabled val="1"/>
        </dgm:presLayoutVars>
      </dgm:prSet>
      <dgm:spPr/>
    </dgm:pt>
    <dgm:pt modelId="{C8139C09-F4E6-4F0F-A865-467DAC9B6EFA}" type="pres">
      <dgm:prSet presAssocID="{947B405F-43E0-4FB3-A528-4FE7762F8A29}" presName="bgRect" presStyleLbl="node1" presStyleIdx="1" presStyleCnt="3"/>
      <dgm:spPr/>
      <dgm:t>
        <a:bodyPr/>
        <a:lstStyle/>
        <a:p>
          <a:endParaRPr lang="ru-RU"/>
        </a:p>
      </dgm:t>
    </dgm:pt>
    <dgm:pt modelId="{73F3E765-1453-48D8-89BD-B4034636ABE4}" type="pres">
      <dgm:prSet presAssocID="{947B405F-43E0-4FB3-A528-4FE7762F8A2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172A5-8E21-4B9D-A17D-14B0DDF9F52C}" type="pres">
      <dgm:prSet presAssocID="{947B405F-43E0-4FB3-A528-4FE7762F8A2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D0513-A6AC-4347-9EBB-C13ACFA21971}" type="pres">
      <dgm:prSet presAssocID="{D8EDD98C-F779-4332-A325-013ABA540930}" presName="hSp" presStyleCnt="0"/>
      <dgm:spPr/>
    </dgm:pt>
    <dgm:pt modelId="{5D6B7259-E31C-47E0-BE1E-3D32D0BC3BB7}" type="pres">
      <dgm:prSet presAssocID="{D8EDD98C-F779-4332-A325-013ABA540930}" presName="vProcSp" presStyleCnt="0"/>
      <dgm:spPr/>
    </dgm:pt>
    <dgm:pt modelId="{3F2259B1-5E2A-44CD-9EA7-4BCC491EC11E}" type="pres">
      <dgm:prSet presAssocID="{D8EDD98C-F779-4332-A325-013ABA540930}" presName="vSp1" presStyleCnt="0"/>
      <dgm:spPr/>
    </dgm:pt>
    <dgm:pt modelId="{EEB28C46-71B6-41B1-A498-D845D11E5433}" type="pres">
      <dgm:prSet presAssocID="{D8EDD98C-F779-4332-A325-013ABA540930}" presName="simulatedConn" presStyleLbl="solidFgAcc1" presStyleIdx="1" presStyleCnt="2"/>
      <dgm:spPr/>
    </dgm:pt>
    <dgm:pt modelId="{D59EEF5D-273F-4180-BCE4-A0DED075E129}" type="pres">
      <dgm:prSet presAssocID="{D8EDD98C-F779-4332-A325-013ABA540930}" presName="vSp2" presStyleCnt="0"/>
      <dgm:spPr/>
    </dgm:pt>
    <dgm:pt modelId="{D3429D23-B7BB-4B72-A301-E5807BC91CBD}" type="pres">
      <dgm:prSet presAssocID="{D8EDD98C-F779-4332-A325-013ABA540930}" presName="sibTrans" presStyleCnt="0"/>
      <dgm:spPr/>
    </dgm:pt>
    <dgm:pt modelId="{831BEAC9-D3FA-4C6E-A35A-A7A7DE635A39}" type="pres">
      <dgm:prSet presAssocID="{E3992377-6E69-45C8-8E78-298C5A688EF9}" presName="compositeNode" presStyleCnt="0">
        <dgm:presLayoutVars>
          <dgm:bulletEnabled val="1"/>
        </dgm:presLayoutVars>
      </dgm:prSet>
      <dgm:spPr/>
    </dgm:pt>
    <dgm:pt modelId="{227139A0-B282-4C10-9299-8E303886A103}" type="pres">
      <dgm:prSet presAssocID="{E3992377-6E69-45C8-8E78-298C5A688EF9}" presName="bgRect" presStyleLbl="node1" presStyleIdx="2" presStyleCnt="3"/>
      <dgm:spPr/>
      <dgm:t>
        <a:bodyPr/>
        <a:lstStyle/>
        <a:p>
          <a:endParaRPr lang="ru-RU"/>
        </a:p>
      </dgm:t>
    </dgm:pt>
    <dgm:pt modelId="{89730E8E-EDC6-4E4C-ACF2-EC72C23353AC}" type="pres">
      <dgm:prSet presAssocID="{E3992377-6E69-45C8-8E78-298C5A688EF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15819-121A-4868-804C-E5082F8BE6C7}" type="pres">
      <dgm:prSet presAssocID="{E3992377-6E69-45C8-8E78-298C5A688EF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EAF106-6761-4145-8715-5E66D456F951}" type="presOf" srcId="{947B405F-43E0-4FB3-A528-4FE7762F8A29}" destId="{73F3E765-1453-48D8-89BD-B4034636ABE4}" srcOrd="1" destOrd="0" presId="urn:microsoft.com/office/officeart/2005/8/layout/hProcess7"/>
    <dgm:cxn modelId="{32DC09AE-CC6B-4ABA-AF3D-A9B476E2FBF0}" type="presOf" srcId="{E3992377-6E69-45C8-8E78-298C5A688EF9}" destId="{89730E8E-EDC6-4E4C-ACF2-EC72C23353AC}" srcOrd="1" destOrd="0" presId="urn:microsoft.com/office/officeart/2005/8/layout/hProcess7"/>
    <dgm:cxn modelId="{BAAC5562-A349-403E-AE4B-B5577C3023A2}" type="presOf" srcId="{D993FCF6-FFFF-4EF7-9F4A-C0879DEBC670}" destId="{99115819-121A-4868-804C-E5082F8BE6C7}" srcOrd="0" destOrd="0" presId="urn:microsoft.com/office/officeart/2005/8/layout/hProcess7"/>
    <dgm:cxn modelId="{00E6C977-3398-44BB-B870-6FA61C81AE84}" type="presOf" srcId="{603405F6-B493-4D2F-84FC-C92ADEFD2A88}" destId="{AB25DB7A-6F3A-43DB-9660-2F41FC045F6C}" srcOrd="1" destOrd="0" presId="urn:microsoft.com/office/officeart/2005/8/layout/hProcess7"/>
    <dgm:cxn modelId="{5950425F-FE43-4928-91EB-14F3AABCDC2C}" type="presOf" srcId="{947B405F-43E0-4FB3-A528-4FE7762F8A29}" destId="{C8139C09-F4E6-4F0F-A865-467DAC9B6EFA}" srcOrd="0" destOrd="0" presId="urn:microsoft.com/office/officeart/2005/8/layout/hProcess7"/>
    <dgm:cxn modelId="{C8D5F193-A1BA-440E-A6F5-845254E3F91E}" srcId="{9DA02717-DA19-497E-A1C7-34B801AB47CE}" destId="{603405F6-B493-4D2F-84FC-C92ADEFD2A88}" srcOrd="0" destOrd="0" parTransId="{F4388E05-4315-4F60-9E72-26DB3D1F092A}" sibTransId="{A48FB0A0-BFAB-4A3B-AE7A-9B0B08C40FEB}"/>
    <dgm:cxn modelId="{44528ACB-71FA-4F10-9185-DC9CE4B093A0}" type="presOf" srcId="{E3992377-6E69-45C8-8E78-298C5A688EF9}" destId="{227139A0-B282-4C10-9299-8E303886A103}" srcOrd="0" destOrd="0" presId="urn:microsoft.com/office/officeart/2005/8/layout/hProcess7"/>
    <dgm:cxn modelId="{AE409449-490F-4FB3-927D-1C30B0DC4A77}" srcId="{E3992377-6E69-45C8-8E78-298C5A688EF9}" destId="{D993FCF6-FFFF-4EF7-9F4A-C0879DEBC670}" srcOrd="0" destOrd="0" parTransId="{DDDF05E4-5EE7-43CF-98BA-259D3A68DE00}" sibTransId="{582560F8-41B4-4973-AF41-E66ADDDE6FD3}"/>
    <dgm:cxn modelId="{25BE66B4-89DC-4B9D-AE58-931F6A352250}" type="presOf" srcId="{608626B0-4F2B-47C3-A799-643980C929F0}" destId="{F6E1D788-32F5-420A-8D9A-09F8201A0C3E}" srcOrd="0" destOrd="0" presId="urn:microsoft.com/office/officeart/2005/8/layout/hProcess7"/>
    <dgm:cxn modelId="{CB6A4AB1-9C0B-403D-8053-2175B49C37FF}" type="presOf" srcId="{603405F6-B493-4D2F-84FC-C92ADEFD2A88}" destId="{BE4ABE99-2ABD-420D-8010-128955ED3426}" srcOrd="0" destOrd="0" presId="urn:microsoft.com/office/officeart/2005/8/layout/hProcess7"/>
    <dgm:cxn modelId="{1F5371B5-0D49-486B-A014-31C7D29784BE}" type="presOf" srcId="{9DA02717-DA19-497E-A1C7-34B801AB47CE}" destId="{74E79724-8AB8-40C0-A489-E8E244FFC5E5}" srcOrd="0" destOrd="0" presId="urn:microsoft.com/office/officeart/2005/8/layout/hProcess7"/>
    <dgm:cxn modelId="{49A93663-B7DA-402A-AC09-8CF605B983F3}" srcId="{603405F6-B493-4D2F-84FC-C92ADEFD2A88}" destId="{608626B0-4F2B-47C3-A799-643980C929F0}" srcOrd="0" destOrd="0" parTransId="{C013B15E-D17C-41B0-8007-980D7FE6BBD0}" sibTransId="{E587FE33-ED31-4209-BCD7-D8BFA85ACEE3}"/>
    <dgm:cxn modelId="{E4AB9FDE-F4EC-4C32-AC22-11DED9153C3A}" srcId="{947B405F-43E0-4FB3-A528-4FE7762F8A29}" destId="{7DD0E7D3-D03E-4A39-8867-0898D852B815}" srcOrd="0" destOrd="0" parTransId="{D68F144A-9A2C-4E53-9F71-0CD032CEDB12}" sibTransId="{1EFAA06E-70BF-4D3F-AA89-49EE59324BF7}"/>
    <dgm:cxn modelId="{69ADF403-D411-443B-B3C0-A40AF0BF7B3D}" srcId="{9DA02717-DA19-497E-A1C7-34B801AB47CE}" destId="{E3992377-6E69-45C8-8E78-298C5A688EF9}" srcOrd="2" destOrd="0" parTransId="{766BB924-A8AC-40AA-998E-55B4E05A1399}" sibTransId="{F00CA988-FEBE-4EB6-A8C3-BA220696D2BD}"/>
    <dgm:cxn modelId="{2B52C5D6-98F0-408C-8836-42D44B268931}" srcId="{9DA02717-DA19-497E-A1C7-34B801AB47CE}" destId="{947B405F-43E0-4FB3-A528-4FE7762F8A29}" srcOrd="1" destOrd="0" parTransId="{BA23FDC5-82F4-41F5-B61E-2F0A61B92763}" sibTransId="{D8EDD98C-F779-4332-A325-013ABA540930}"/>
    <dgm:cxn modelId="{597F64A6-28E8-4566-9F9E-19466DAB25C5}" type="presOf" srcId="{7DD0E7D3-D03E-4A39-8867-0898D852B815}" destId="{A71172A5-8E21-4B9D-A17D-14B0DDF9F52C}" srcOrd="0" destOrd="0" presId="urn:microsoft.com/office/officeart/2005/8/layout/hProcess7"/>
    <dgm:cxn modelId="{E2C7A000-3F63-4D7D-B88F-06472DE9B4EA}" type="presParOf" srcId="{74E79724-8AB8-40C0-A489-E8E244FFC5E5}" destId="{EC4AEBDC-77EE-497B-AE47-CD3A57F4D0E2}" srcOrd="0" destOrd="0" presId="urn:microsoft.com/office/officeart/2005/8/layout/hProcess7"/>
    <dgm:cxn modelId="{67BF9921-BC72-46B9-B16D-CC813F5DF963}" type="presParOf" srcId="{EC4AEBDC-77EE-497B-AE47-CD3A57F4D0E2}" destId="{BE4ABE99-2ABD-420D-8010-128955ED3426}" srcOrd="0" destOrd="0" presId="urn:microsoft.com/office/officeart/2005/8/layout/hProcess7"/>
    <dgm:cxn modelId="{21C951A4-F766-400C-BF3D-604C6B29C9D8}" type="presParOf" srcId="{EC4AEBDC-77EE-497B-AE47-CD3A57F4D0E2}" destId="{AB25DB7A-6F3A-43DB-9660-2F41FC045F6C}" srcOrd="1" destOrd="0" presId="urn:microsoft.com/office/officeart/2005/8/layout/hProcess7"/>
    <dgm:cxn modelId="{382BB8EA-078B-4D3C-BAA3-31FEF21A34D1}" type="presParOf" srcId="{EC4AEBDC-77EE-497B-AE47-CD3A57F4D0E2}" destId="{F6E1D788-32F5-420A-8D9A-09F8201A0C3E}" srcOrd="2" destOrd="0" presId="urn:microsoft.com/office/officeart/2005/8/layout/hProcess7"/>
    <dgm:cxn modelId="{B605A05F-1338-4E47-93DE-44DCDCFCB54D}" type="presParOf" srcId="{74E79724-8AB8-40C0-A489-E8E244FFC5E5}" destId="{1CB7BA9C-7F0E-495A-A445-1F4D9CF27888}" srcOrd="1" destOrd="0" presId="urn:microsoft.com/office/officeart/2005/8/layout/hProcess7"/>
    <dgm:cxn modelId="{96F4BDC8-FD4C-40B2-88AF-78E3F473161A}" type="presParOf" srcId="{74E79724-8AB8-40C0-A489-E8E244FFC5E5}" destId="{66EA59F9-8A80-4FF6-8E6D-0EE3C2F76F02}" srcOrd="2" destOrd="0" presId="urn:microsoft.com/office/officeart/2005/8/layout/hProcess7"/>
    <dgm:cxn modelId="{84DBA3E3-7D36-44B0-B169-89777B5215E7}" type="presParOf" srcId="{66EA59F9-8A80-4FF6-8E6D-0EE3C2F76F02}" destId="{9D0B3F8D-444F-4562-A052-DF25C7C26B1B}" srcOrd="0" destOrd="0" presId="urn:microsoft.com/office/officeart/2005/8/layout/hProcess7"/>
    <dgm:cxn modelId="{1BB9882F-9A1A-4762-B35B-001E25652D53}" type="presParOf" srcId="{66EA59F9-8A80-4FF6-8E6D-0EE3C2F76F02}" destId="{86361125-86A5-45DF-BEED-5E693D7DA6AE}" srcOrd="1" destOrd="0" presId="urn:microsoft.com/office/officeart/2005/8/layout/hProcess7"/>
    <dgm:cxn modelId="{F50944FF-20B8-4001-A89D-BC0A9800E858}" type="presParOf" srcId="{66EA59F9-8A80-4FF6-8E6D-0EE3C2F76F02}" destId="{C4BFEE4C-DCCB-4C38-8415-7EE19A425942}" srcOrd="2" destOrd="0" presId="urn:microsoft.com/office/officeart/2005/8/layout/hProcess7"/>
    <dgm:cxn modelId="{C40BF870-F57D-41E7-809D-32E5C25DE3EC}" type="presParOf" srcId="{74E79724-8AB8-40C0-A489-E8E244FFC5E5}" destId="{ECA6E8D4-F233-42A0-9C3E-B93D8B96D1BE}" srcOrd="3" destOrd="0" presId="urn:microsoft.com/office/officeart/2005/8/layout/hProcess7"/>
    <dgm:cxn modelId="{3C2CE4EC-46F9-4A65-A5BA-5C9B5B8F8CBE}" type="presParOf" srcId="{74E79724-8AB8-40C0-A489-E8E244FFC5E5}" destId="{128957BB-7C6C-44BE-8252-63CFE94296BA}" srcOrd="4" destOrd="0" presId="urn:microsoft.com/office/officeart/2005/8/layout/hProcess7"/>
    <dgm:cxn modelId="{A638F786-2DD6-4CED-BB50-DA09774AEBE0}" type="presParOf" srcId="{128957BB-7C6C-44BE-8252-63CFE94296BA}" destId="{C8139C09-F4E6-4F0F-A865-467DAC9B6EFA}" srcOrd="0" destOrd="0" presId="urn:microsoft.com/office/officeart/2005/8/layout/hProcess7"/>
    <dgm:cxn modelId="{A9D5EB78-E8DD-4CC0-86E9-F26CD4C58AF2}" type="presParOf" srcId="{128957BB-7C6C-44BE-8252-63CFE94296BA}" destId="{73F3E765-1453-48D8-89BD-B4034636ABE4}" srcOrd="1" destOrd="0" presId="urn:microsoft.com/office/officeart/2005/8/layout/hProcess7"/>
    <dgm:cxn modelId="{0EABCDC3-87F0-488E-A948-2D800D2D32ED}" type="presParOf" srcId="{128957BB-7C6C-44BE-8252-63CFE94296BA}" destId="{A71172A5-8E21-4B9D-A17D-14B0DDF9F52C}" srcOrd="2" destOrd="0" presId="urn:microsoft.com/office/officeart/2005/8/layout/hProcess7"/>
    <dgm:cxn modelId="{F825C101-EC8F-4D82-9F6A-EDE1ABDEBAEB}" type="presParOf" srcId="{74E79724-8AB8-40C0-A489-E8E244FFC5E5}" destId="{A65D0513-A6AC-4347-9EBB-C13ACFA21971}" srcOrd="5" destOrd="0" presId="urn:microsoft.com/office/officeart/2005/8/layout/hProcess7"/>
    <dgm:cxn modelId="{989C8653-7EF3-4941-A6F9-ABB88E184CE9}" type="presParOf" srcId="{74E79724-8AB8-40C0-A489-E8E244FFC5E5}" destId="{5D6B7259-E31C-47E0-BE1E-3D32D0BC3BB7}" srcOrd="6" destOrd="0" presId="urn:microsoft.com/office/officeart/2005/8/layout/hProcess7"/>
    <dgm:cxn modelId="{5E138909-7E6F-4EBA-9F43-AF10992E4F7E}" type="presParOf" srcId="{5D6B7259-E31C-47E0-BE1E-3D32D0BC3BB7}" destId="{3F2259B1-5E2A-44CD-9EA7-4BCC491EC11E}" srcOrd="0" destOrd="0" presId="urn:microsoft.com/office/officeart/2005/8/layout/hProcess7"/>
    <dgm:cxn modelId="{F314FC8B-D9D0-4AE9-9054-95A3420F077C}" type="presParOf" srcId="{5D6B7259-E31C-47E0-BE1E-3D32D0BC3BB7}" destId="{EEB28C46-71B6-41B1-A498-D845D11E5433}" srcOrd="1" destOrd="0" presId="urn:microsoft.com/office/officeart/2005/8/layout/hProcess7"/>
    <dgm:cxn modelId="{C7CC8E66-2D1F-47AF-8AFB-0416881A443F}" type="presParOf" srcId="{5D6B7259-E31C-47E0-BE1E-3D32D0BC3BB7}" destId="{D59EEF5D-273F-4180-BCE4-A0DED075E129}" srcOrd="2" destOrd="0" presId="urn:microsoft.com/office/officeart/2005/8/layout/hProcess7"/>
    <dgm:cxn modelId="{931A740F-7100-4149-9655-56320366A642}" type="presParOf" srcId="{74E79724-8AB8-40C0-A489-E8E244FFC5E5}" destId="{D3429D23-B7BB-4B72-A301-E5807BC91CBD}" srcOrd="7" destOrd="0" presId="urn:microsoft.com/office/officeart/2005/8/layout/hProcess7"/>
    <dgm:cxn modelId="{D19D732E-6EC6-4E50-BE99-BF7922E3D6DA}" type="presParOf" srcId="{74E79724-8AB8-40C0-A489-E8E244FFC5E5}" destId="{831BEAC9-D3FA-4C6E-A35A-A7A7DE635A39}" srcOrd="8" destOrd="0" presId="urn:microsoft.com/office/officeart/2005/8/layout/hProcess7"/>
    <dgm:cxn modelId="{EB5E2C46-E215-413C-A243-28782F0B3B0D}" type="presParOf" srcId="{831BEAC9-D3FA-4C6E-A35A-A7A7DE635A39}" destId="{227139A0-B282-4C10-9299-8E303886A103}" srcOrd="0" destOrd="0" presId="urn:microsoft.com/office/officeart/2005/8/layout/hProcess7"/>
    <dgm:cxn modelId="{52FF6004-FF00-4C4C-9FF7-CB18A4E63193}" type="presParOf" srcId="{831BEAC9-D3FA-4C6E-A35A-A7A7DE635A39}" destId="{89730E8E-EDC6-4E4C-ACF2-EC72C23353AC}" srcOrd="1" destOrd="0" presId="urn:microsoft.com/office/officeart/2005/8/layout/hProcess7"/>
    <dgm:cxn modelId="{5B7D0C88-A359-4E09-BDE0-13FA2D931D8F}" type="presParOf" srcId="{831BEAC9-D3FA-4C6E-A35A-A7A7DE635A39}" destId="{99115819-121A-4868-804C-E5082F8BE6C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006B0B-5E54-442C-AB66-F9F21C449105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D1E315-9123-449C-93B4-0F2CF7FFEC5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905DFE26-613E-4143-8267-BE71D6252BF6}" type="parTrans" cxnId="{2BA22135-0C8A-4274-A3F0-5D45A2FFA30E}">
      <dgm:prSet/>
      <dgm:spPr/>
      <dgm:t>
        <a:bodyPr/>
        <a:lstStyle/>
        <a:p>
          <a:endParaRPr lang="ru-RU"/>
        </a:p>
      </dgm:t>
    </dgm:pt>
    <dgm:pt modelId="{A98F29DB-586F-41DB-9C6A-087282A6B9DA}" type="sibTrans" cxnId="{2BA22135-0C8A-4274-A3F0-5D45A2FFA30E}">
      <dgm:prSet/>
      <dgm:spPr/>
      <dgm:t>
        <a:bodyPr/>
        <a:lstStyle/>
        <a:p>
          <a:endParaRPr lang="ru-RU"/>
        </a:p>
      </dgm:t>
    </dgm:pt>
    <dgm:pt modelId="{EDB1D667-6211-4DD6-932A-F4175512CFA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3FBD5F37-E5BE-47BC-9774-74E2BFCC775C}" type="parTrans" cxnId="{BCB6F516-3A33-4552-B249-FC4DA9ACAB08}">
      <dgm:prSet/>
      <dgm:spPr/>
      <dgm:t>
        <a:bodyPr/>
        <a:lstStyle/>
        <a:p>
          <a:endParaRPr lang="ru-RU"/>
        </a:p>
      </dgm:t>
    </dgm:pt>
    <dgm:pt modelId="{762D192D-03C3-4905-806E-EA45E937F06B}" type="sibTrans" cxnId="{BCB6F516-3A33-4552-B249-FC4DA9ACAB08}">
      <dgm:prSet/>
      <dgm:spPr/>
      <dgm:t>
        <a:bodyPr/>
        <a:lstStyle/>
        <a:p>
          <a:endParaRPr lang="ru-RU"/>
        </a:p>
      </dgm:t>
    </dgm:pt>
    <dgm:pt modelId="{8670A2EB-6160-46C7-B6A1-FE7C13836A7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6F9B1FC5-02B3-4887-A2DD-B46DA11A9ECA}" type="parTrans" cxnId="{57507732-D55F-43BF-B1DE-F94B1671A03A}">
      <dgm:prSet/>
      <dgm:spPr/>
      <dgm:t>
        <a:bodyPr/>
        <a:lstStyle/>
        <a:p>
          <a:endParaRPr lang="ru-RU"/>
        </a:p>
      </dgm:t>
    </dgm:pt>
    <dgm:pt modelId="{754EC53E-ED76-4B1A-A2A2-75C480DF73E9}" type="sibTrans" cxnId="{57507732-D55F-43BF-B1DE-F94B1671A03A}">
      <dgm:prSet/>
      <dgm:spPr/>
      <dgm:t>
        <a:bodyPr/>
        <a:lstStyle/>
        <a:p>
          <a:endParaRPr lang="ru-RU"/>
        </a:p>
      </dgm:t>
    </dgm:pt>
    <dgm:pt modelId="{EC385728-87FD-4BFF-9966-D9A5C25689AE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64AE5A-BC79-4257-8BEC-18819E476059}" type="parTrans" cxnId="{2F96D2C5-0708-4546-8956-288A1F56B4E9}">
      <dgm:prSet/>
      <dgm:spPr/>
      <dgm:t>
        <a:bodyPr/>
        <a:lstStyle/>
        <a:p>
          <a:endParaRPr lang="ru-RU"/>
        </a:p>
      </dgm:t>
    </dgm:pt>
    <dgm:pt modelId="{CA7B28AD-6A80-4AD9-9C48-6BB24C937BD1}" type="sibTrans" cxnId="{2F96D2C5-0708-4546-8956-288A1F56B4E9}">
      <dgm:prSet/>
      <dgm:spPr/>
      <dgm:t>
        <a:bodyPr/>
        <a:lstStyle/>
        <a:p>
          <a:endParaRPr lang="ru-RU"/>
        </a:p>
      </dgm:t>
    </dgm:pt>
    <dgm:pt modelId="{2CC84546-7AB4-46BA-AC09-46D4B0DA656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D4336F8B-6201-478A-848B-A4830907BF64}" type="parTrans" cxnId="{0EA996D1-355F-40B6-BD6E-634EC6182339}">
      <dgm:prSet/>
      <dgm:spPr/>
      <dgm:t>
        <a:bodyPr/>
        <a:lstStyle/>
        <a:p>
          <a:endParaRPr lang="ru-RU"/>
        </a:p>
      </dgm:t>
    </dgm:pt>
    <dgm:pt modelId="{799B9051-18D4-401C-9EE5-383B144E70C7}" type="sibTrans" cxnId="{0EA996D1-355F-40B6-BD6E-634EC6182339}">
      <dgm:prSet/>
      <dgm:spPr/>
      <dgm:t>
        <a:bodyPr/>
        <a:lstStyle/>
        <a:p>
          <a:endParaRPr lang="ru-RU"/>
        </a:p>
      </dgm:t>
    </dgm:pt>
    <dgm:pt modelId="{F820D68F-765E-466A-9D1D-7218C4D098F8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D336F2D-FA15-47E8-A913-B98C5B7D0C58}" type="parTrans" cxnId="{A3D9AC1F-BD3C-4734-B638-38048FBCF1CC}">
      <dgm:prSet/>
      <dgm:spPr/>
      <dgm:t>
        <a:bodyPr/>
        <a:lstStyle/>
        <a:p>
          <a:endParaRPr lang="ru-RU"/>
        </a:p>
      </dgm:t>
    </dgm:pt>
    <dgm:pt modelId="{884BF564-0562-4D81-895D-E6D1E28A890D}" type="sibTrans" cxnId="{A3D9AC1F-BD3C-4734-B638-38048FBCF1CC}">
      <dgm:prSet/>
      <dgm:spPr/>
      <dgm:t>
        <a:bodyPr/>
        <a:lstStyle/>
        <a:p>
          <a:endParaRPr lang="ru-RU"/>
        </a:p>
      </dgm:t>
    </dgm:pt>
    <dgm:pt modelId="{4A2651EB-C3F0-4178-9DA2-27E660160CDE}" type="pres">
      <dgm:prSet presAssocID="{78006B0B-5E54-442C-AB66-F9F21C4491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FE5CF6-F1FD-45E8-AA7D-AD71D9974C5A}" type="pres">
      <dgm:prSet presAssocID="{D2D1E315-9123-449C-93B4-0F2CF7FFEC56}" presName="compositeNode" presStyleCnt="0">
        <dgm:presLayoutVars>
          <dgm:bulletEnabled val="1"/>
        </dgm:presLayoutVars>
      </dgm:prSet>
      <dgm:spPr/>
    </dgm:pt>
    <dgm:pt modelId="{AE48E9AD-57C5-4D28-9934-1D51DEDF30D4}" type="pres">
      <dgm:prSet presAssocID="{D2D1E315-9123-449C-93B4-0F2CF7FFEC56}" presName="bgRect" presStyleLbl="node1" presStyleIdx="0" presStyleCnt="3"/>
      <dgm:spPr/>
      <dgm:t>
        <a:bodyPr/>
        <a:lstStyle/>
        <a:p>
          <a:endParaRPr lang="ru-RU"/>
        </a:p>
      </dgm:t>
    </dgm:pt>
    <dgm:pt modelId="{A569B633-692F-43B9-8384-A0C0D7ADBFD3}" type="pres">
      <dgm:prSet presAssocID="{D2D1E315-9123-449C-93B4-0F2CF7FFEC5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DDD4C-13B2-46F4-88B3-DCFA5E46DC0C}" type="pres">
      <dgm:prSet presAssocID="{D2D1E315-9123-449C-93B4-0F2CF7FFEC5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31004-7DDB-4437-905A-925CC41EEB88}" type="pres">
      <dgm:prSet presAssocID="{A98F29DB-586F-41DB-9C6A-087282A6B9DA}" presName="hSp" presStyleCnt="0"/>
      <dgm:spPr/>
    </dgm:pt>
    <dgm:pt modelId="{37514B8A-F517-4E7F-8F70-C48658382347}" type="pres">
      <dgm:prSet presAssocID="{A98F29DB-586F-41DB-9C6A-087282A6B9DA}" presName="vProcSp" presStyleCnt="0"/>
      <dgm:spPr/>
    </dgm:pt>
    <dgm:pt modelId="{8510287E-AB99-435A-9515-BD36B5F8443F}" type="pres">
      <dgm:prSet presAssocID="{A98F29DB-586F-41DB-9C6A-087282A6B9DA}" presName="vSp1" presStyleCnt="0"/>
      <dgm:spPr/>
    </dgm:pt>
    <dgm:pt modelId="{02EEEFB5-84B9-4BE7-9EEB-E01BEC614F9E}" type="pres">
      <dgm:prSet presAssocID="{A98F29DB-586F-41DB-9C6A-087282A6B9DA}" presName="simulatedConn" presStyleLbl="solidFgAcc1" presStyleIdx="0" presStyleCnt="2"/>
      <dgm:spPr/>
    </dgm:pt>
    <dgm:pt modelId="{81234812-2BDE-4D51-A454-AB627C82A52D}" type="pres">
      <dgm:prSet presAssocID="{A98F29DB-586F-41DB-9C6A-087282A6B9DA}" presName="vSp2" presStyleCnt="0"/>
      <dgm:spPr/>
    </dgm:pt>
    <dgm:pt modelId="{47A9E74D-5E8B-4006-A2F9-6DAD9F9267AB}" type="pres">
      <dgm:prSet presAssocID="{A98F29DB-586F-41DB-9C6A-087282A6B9DA}" presName="sibTrans" presStyleCnt="0"/>
      <dgm:spPr/>
    </dgm:pt>
    <dgm:pt modelId="{A127131E-2930-4159-A808-E01C0976D3D8}" type="pres">
      <dgm:prSet presAssocID="{8670A2EB-6160-46C7-B6A1-FE7C13836A74}" presName="compositeNode" presStyleCnt="0">
        <dgm:presLayoutVars>
          <dgm:bulletEnabled val="1"/>
        </dgm:presLayoutVars>
      </dgm:prSet>
      <dgm:spPr/>
    </dgm:pt>
    <dgm:pt modelId="{90B22556-A416-4EE6-9281-E562562A1B23}" type="pres">
      <dgm:prSet presAssocID="{8670A2EB-6160-46C7-B6A1-FE7C13836A74}" presName="bgRect" presStyleLbl="node1" presStyleIdx="1" presStyleCnt="3" custScaleY="99176" custLinFactNeighborX="-530" custLinFactNeighborY="824"/>
      <dgm:spPr/>
      <dgm:t>
        <a:bodyPr/>
        <a:lstStyle/>
        <a:p>
          <a:endParaRPr lang="ru-RU"/>
        </a:p>
      </dgm:t>
    </dgm:pt>
    <dgm:pt modelId="{E88CD957-262C-4078-AF79-CED60F73469B}" type="pres">
      <dgm:prSet presAssocID="{8670A2EB-6160-46C7-B6A1-FE7C13836A7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AA4DB-5CE2-41D5-A804-6B420242F33E}" type="pres">
      <dgm:prSet presAssocID="{8670A2EB-6160-46C7-B6A1-FE7C13836A7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4AA4F-6031-45FD-A19F-6B7D8F5D4C80}" type="pres">
      <dgm:prSet presAssocID="{754EC53E-ED76-4B1A-A2A2-75C480DF73E9}" presName="hSp" presStyleCnt="0"/>
      <dgm:spPr/>
    </dgm:pt>
    <dgm:pt modelId="{8E0AC92F-1693-488A-97DD-9B76EE4BCE93}" type="pres">
      <dgm:prSet presAssocID="{754EC53E-ED76-4B1A-A2A2-75C480DF73E9}" presName="vProcSp" presStyleCnt="0"/>
      <dgm:spPr/>
    </dgm:pt>
    <dgm:pt modelId="{E70F3E60-8638-49B1-8B6D-B36EDC5ECC44}" type="pres">
      <dgm:prSet presAssocID="{754EC53E-ED76-4B1A-A2A2-75C480DF73E9}" presName="vSp1" presStyleCnt="0"/>
      <dgm:spPr/>
    </dgm:pt>
    <dgm:pt modelId="{1868430C-8673-4C85-8FF0-85ECC4F81724}" type="pres">
      <dgm:prSet presAssocID="{754EC53E-ED76-4B1A-A2A2-75C480DF73E9}" presName="simulatedConn" presStyleLbl="solidFgAcc1" presStyleIdx="1" presStyleCnt="2"/>
      <dgm:spPr/>
    </dgm:pt>
    <dgm:pt modelId="{5406CFFC-B39C-4AF6-9CAA-6517051C5DFB}" type="pres">
      <dgm:prSet presAssocID="{754EC53E-ED76-4B1A-A2A2-75C480DF73E9}" presName="vSp2" presStyleCnt="0"/>
      <dgm:spPr/>
    </dgm:pt>
    <dgm:pt modelId="{467BF5A0-168B-4E36-B9B8-5D68DA817124}" type="pres">
      <dgm:prSet presAssocID="{754EC53E-ED76-4B1A-A2A2-75C480DF73E9}" presName="sibTrans" presStyleCnt="0"/>
      <dgm:spPr/>
    </dgm:pt>
    <dgm:pt modelId="{77E96E59-5BE8-4741-9161-8FA6CC149E09}" type="pres">
      <dgm:prSet presAssocID="{2CC84546-7AB4-46BA-AC09-46D4B0DA6568}" presName="compositeNode" presStyleCnt="0">
        <dgm:presLayoutVars>
          <dgm:bulletEnabled val="1"/>
        </dgm:presLayoutVars>
      </dgm:prSet>
      <dgm:spPr/>
    </dgm:pt>
    <dgm:pt modelId="{A780BAE9-2FEF-4824-89F9-B6CC18238742}" type="pres">
      <dgm:prSet presAssocID="{2CC84546-7AB4-46BA-AC09-46D4B0DA6568}" presName="bgRect" presStyleLbl="node1" presStyleIdx="2" presStyleCnt="3" custLinFactNeighborX="2889" custLinFactNeighborY="7258"/>
      <dgm:spPr/>
      <dgm:t>
        <a:bodyPr/>
        <a:lstStyle/>
        <a:p>
          <a:endParaRPr lang="ru-RU"/>
        </a:p>
      </dgm:t>
    </dgm:pt>
    <dgm:pt modelId="{4ACF680D-9A13-4E1B-AF64-B2455F04FC13}" type="pres">
      <dgm:prSet presAssocID="{2CC84546-7AB4-46BA-AC09-46D4B0DA656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DB6E4-9876-4583-B075-69D1C8233B66}" type="pres">
      <dgm:prSet presAssocID="{2CC84546-7AB4-46BA-AC09-46D4B0DA656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A996D1-355F-40B6-BD6E-634EC6182339}" srcId="{78006B0B-5E54-442C-AB66-F9F21C449105}" destId="{2CC84546-7AB4-46BA-AC09-46D4B0DA6568}" srcOrd="2" destOrd="0" parTransId="{D4336F8B-6201-478A-848B-A4830907BF64}" sibTransId="{799B9051-18D4-401C-9EE5-383B144E70C7}"/>
    <dgm:cxn modelId="{2F96D2C5-0708-4546-8956-288A1F56B4E9}" srcId="{8670A2EB-6160-46C7-B6A1-FE7C13836A74}" destId="{EC385728-87FD-4BFF-9966-D9A5C25689AE}" srcOrd="0" destOrd="0" parTransId="{B164AE5A-BC79-4257-8BEC-18819E476059}" sibTransId="{CA7B28AD-6A80-4AD9-9C48-6BB24C937BD1}"/>
    <dgm:cxn modelId="{398C5064-D543-4DA3-A0F6-2DC05D9BDAD9}" type="presOf" srcId="{8670A2EB-6160-46C7-B6A1-FE7C13836A74}" destId="{90B22556-A416-4EE6-9281-E562562A1B23}" srcOrd="0" destOrd="0" presId="urn:microsoft.com/office/officeart/2005/8/layout/hProcess7"/>
    <dgm:cxn modelId="{CBB53C77-25E7-4DE9-8B37-BBAB92B30A78}" type="presOf" srcId="{F820D68F-765E-466A-9D1D-7218C4D098F8}" destId="{4D7DB6E4-9876-4583-B075-69D1C8233B66}" srcOrd="0" destOrd="0" presId="urn:microsoft.com/office/officeart/2005/8/layout/hProcess7"/>
    <dgm:cxn modelId="{F7C62288-1FA0-4CC7-AE71-D041E946FA26}" type="presOf" srcId="{D2D1E315-9123-449C-93B4-0F2CF7FFEC56}" destId="{AE48E9AD-57C5-4D28-9934-1D51DEDF30D4}" srcOrd="0" destOrd="0" presId="urn:microsoft.com/office/officeart/2005/8/layout/hProcess7"/>
    <dgm:cxn modelId="{BCB6F516-3A33-4552-B249-FC4DA9ACAB08}" srcId="{D2D1E315-9123-449C-93B4-0F2CF7FFEC56}" destId="{EDB1D667-6211-4DD6-932A-F4175512CFA4}" srcOrd="0" destOrd="0" parTransId="{3FBD5F37-E5BE-47BC-9774-74E2BFCC775C}" sibTransId="{762D192D-03C3-4905-806E-EA45E937F06B}"/>
    <dgm:cxn modelId="{DDA27141-68C2-4DAD-88F6-A426402077F2}" type="presOf" srcId="{78006B0B-5E54-442C-AB66-F9F21C449105}" destId="{4A2651EB-C3F0-4178-9DA2-27E660160CDE}" srcOrd="0" destOrd="0" presId="urn:microsoft.com/office/officeart/2005/8/layout/hProcess7"/>
    <dgm:cxn modelId="{C795B553-77C9-4248-B4CA-187946DA05FA}" type="presOf" srcId="{8670A2EB-6160-46C7-B6A1-FE7C13836A74}" destId="{E88CD957-262C-4078-AF79-CED60F73469B}" srcOrd="1" destOrd="0" presId="urn:microsoft.com/office/officeart/2005/8/layout/hProcess7"/>
    <dgm:cxn modelId="{7FF5B19A-E5FD-4BD4-B55F-4CF77B8C2A45}" type="presOf" srcId="{EDB1D667-6211-4DD6-932A-F4175512CFA4}" destId="{418DDD4C-13B2-46F4-88B3-DCFA5E46DC0C}" srcOrd="0" destOrd="0" presId="urn:microsoft.com/office/officeart/2005/8/layout/hProcess7"/>
    <dgm:cxn modelId="{ADB4FE4D-C6D5-4C92-B13E-FB9E29506530}" type="presOf" srcId="{D2D1E315-9123-449C-93B4-0F2CF7FFEC56}" destId="{A569B633-692F-43B9-8384-A0C0D7ADBFD3}" srcOrd="1" destOrd="0" presId="urn:microsoft.com/office/officeart/2005/8/layout/hProcess7"/>
    <dgm:cxn modelId="{A3D9AC1F-BD3C-4734-B638-38048FBCF1CC}" srcId="{2CC84546-7AB4-46BA-AC09-46D4B0DA6568}" destId="{F820D68F-765E-466A-9D1D-7218C4D098F8}" srcOrd="0" destOrd="0" parTransId="{0D336F2D-FA15-47E8-A913-B98C5B7D0C58}" sibTransId="{884BF564-0562-4D81-895D-E6D1E28A890D}"/>
    <dgm:cxn modelId="{737789E4-C94B-4337-919E-31E95D3F3EC2}" type="presOf" srcId="{2CC84546-7AB4-46BA-AC09-46D4B0DA6568}" destId="{4ACF680D-9A13-4E1B-AF64-B2455F04FC13}" srcOrd="1" destOrd="0" presId="urn:microsoft.com/office/officeart/2005/8/layout/hProcess7"/>
    <dgm:cxn modelId="{84F22ED0-FF4B-42AF-B3B2-A4270F732176}" type="presOf" srcId="{EC385728-87FD-4BFF-9966-D9A5C25689AE}" destId="{C79AA4DB-5CE2-41D5-A804-6B420242F33E}" srcOrd="0" destOrd="0" presId="urn:microsoft.com/office/officeart/2005/8/layout/hProcess7"/>
    <dgm:cxn modelId="{0CD1E284-7BFA-44A9-88A5-28223BA2C1FD}" type="presOf" srcId="{2CC84546-7AB4-46BA-AC09-46D4B0DA6568}" destId="{A780BAE9-2FEF-4824-89F9-B6CC18238742}" srcOrd="0" destOrd="0" presId="urn:microsoft.com/office/officeart/2005/8/layout/hProcess7"/>
    <dgm:cxn modelId="{2BA22135-0C8A-4274-A3F0-5D45A2FFA30E}" srcId="{78006B0B-5E54-442C-AB66-F9F21C449105}" destId="{D2D1E315-9123-449C-93B4-0F2CF7FFEC56}" srcOrd="0" destOrd="0" parTransId="{905DFE26-613E-4143-8267-BE71D6252BF6}" sibTransId="{A98F29DB-586F-41DB-9C6A-087282A6B9DA}"/>
    <dgm:cxn modelId="{57507732-D55F-43BF-B1DE-F94B1671A03A}" srcId="{78006B0B-5E54-442C-AB66-F9F21C449105}" destId="{8670A2EB-6160-46C7-B6A1-FE7C13836A74}" srcOrd="1" destOrd="0" parTransId="{6F9B1FC5-02B3-4887-A2DD-B46DA11A9ECA}" sibTransId="{754EC53E-ED76-4B1A-A2A2-75C480DF73E9}"/>
    <dgm:cxn modelId="{D4167947-BEA0-4D5A-A812-C827DD63BAC5}" type="presParOf" srcId="{4A2651EB-C3F0-4178-9DA2-27E660160CDE}" destId="{7EFE5CF6-F1FD-45E8-AA7D-AD71D9974C5A}" srcOrd="0" destOrd="0" presId="urn:microsoft.com/office/officeart/2005/8/layout/hProcess7"/>
    <dgm:cxn modelId="{4D539276-7913-4929-85FF-029A01094FD3}" type="presParOf" srcId="{7EFE5CF6-F1FD-45E8-AA7D-AD71D9974C5A}" destId="{AE48E9AD-57C5-4D28-9934-1D51DEDF30D4}" srcOrd="0" destOrd="0" presId="urn:microsoft.com/office/officeart/2005/8/layout/hProcess7"/>
    <dgm:cxn modelId="{074EA9F0-FFFD-43E6-9815-A4805AEF85AC}" type="presParOf" srcId="{7EFE5CF6-F1FD-45E8-AA7D-AD71D9974C5A}" destId="{A569B633-692F-43B9-8384-A0C0D7ADBFD3}" srcOrd="1" destOrd="0" presId="urn:microsoft.com/office/officeart/2005/8/layout/hProcess7"/>
    <dgm:cxn modelId="{8AC7272E-144B-4795-9D81-7B2022654AC2}" type="presParOf" srcId="{7EFE5CF6-F1FD-45E8-AA7D-AD71D9974C5A}" destId="{418DDD4C-13B2-46F4-88B3-DCFA5E46DC0C}" srcOrd="2" destOrd="0" presId="urn:microsoft.com/office/officeart/2005/8/layout/hProcess7"/>
    <dgm:cxn modelId="{A402CE38-7C3B-4500-B90E-A2DFF9FFFD8E}" type="presParOf" srcId="{4A2651EB-C3F0-4178-9DA2-27E660160CDE}" destId="{FF031004-7DDB-4437-905A-925CC41EEB88}" srcOrd="1" destOrd="0" presId="urn:microsoft.com/office/officeart/2005/8/layout/hProcess7"/>
    <dgm:cxn modelId="{CFBC56D2-6C14-43F0-A147-2DEC1382D3A9}" type="presParOf" srcId="{4A2651EB-C3F0-4178-9DA2-27E660160CDE}" destId="{37514B8A-F517-4E7F-8F70-C48658382347}" srcOrd="2" destOrd="0" presId="urn:microsoft.com/office/officeart/2005/8/layout/hProcess7"/>
    <dgm:cxn modelId="{17E918AA-811F-4DB5-A493-BE739D4D6083}" type="presParOf" srcId="{37514B8A-F517-4E7F-8F70-C48658382347}" destId="{8510287E-AB99-435A-9515-BD36B5F8443F}" srcOrd="0" destOrd="0" presId="urn:microsoft.com/office/officeart/2005/8/layout/hProcess7"/>
    <dgm:cxn modelId="{025B26A5-1328-4A2A-855E-2D74F8B7002F}" type="presParOf" srcId="{37514B8A-F517-4E7F-8F70-C48658382347}" destId="{02EEEFB5-84B9-4BE7-9EEB-E01BEC614F9E}" srcOrd="1" destOrd="0" presId="urn:microsoft.com/office/officeart/2005/8/layout/hProcess7"/>
    <dgm:cxn modelId="{D6E459A2-69E7-4FA8-B46A-C7D2A096E90E}" type="presParOf" srcId="{37514B8A-F517-4E7F-8F70-C48658382347}" destId="{81234812-2BDE-4D51-A454-AB627C82A52D}" srcOrd="2" destOrd="0" presId="urn:microsoft.com/office/officeart/2005/8/layout/hProcess7"/>
    <dgm:cxn modelId="{05877489-7850-4E84-ACCB-4AC3044486DA}" type="presParOf" srcId="{4A2651EB-C3F0-4178-9DA2-27E660160CDE}" destId="{47A9E74D-5E8B-4006-A2F9-6DAD9F9267AB}" srcOrd="3" destOrd="0" presId="urn:microsoft.com/office/officeart/2005/8/layout/hProcess7"/>
    <dgm:cxn modelId="{D4049691-7F81-44E9-9A4B-FD38D734F3E9}" type="presParOf" srcId="{4A2651EB-C3F0-4178-9DA2-27E660160CDE}" destId="{A127131E-2930-4159-A808-E01C0976D3D8}" srcOrd="4" destOrd="0" presId="urn:microsoft.com/office/officeart/2005/8/layout/hProcess7"/>
    <dgm:cxn modelId="{88D6153E-4222-4851-9899-DA291F1E2DC8}" type="presParOf" srcId="{A127131E-2930-4159-A808-E01C0976D3D8}" destId="{90B22556-A416-4EE6-9281-E562562A1B23}" srcOrd="0" destOrd="0" presId="urn:microsoft.com/office/officeart/2005/8/layout/hProcess7"/>
    <dgm:cxn modelId="{B79BA1B0-D8D9-4CEB-9950-F844DA66DE83}" type="presParOf" srcId="{A127131E-2930-4159-A808-E01C0976D3D8}" destId="{E88CD957-262C-4078-AF79-CED60F73469B}" srcOrd="1" destOrd="0" presId="urn:microsoft.com/office/officeart/2005/8/layout/hProcess7"/>
    <dgm:cxn modelId="{0BBEA493-ED9E-44AF-8A03-5AF1ADB6E1FA}" type="presParOf" srcId="{A127131E-2930-4159-A808-E01C0976D3D8}" destId="{C79AA4DB-5CE2-41D5-A804-6B420242F33E}" srcOrd="2" destOrd="0" presId="urn:microsoft.com/office/officeart/2005/8/layout/hProcess7"/>
    <dgm:cxn modelId="{5194C995-E0AA-43ED-BA0A-53262004A20F}" type="presParOf" srcId="{4A2651EB-C3F0-4178-9DA2-27E660160CDE}" destId="{B854AA4F-6031-45FD-A19F-6B7D8F5D4C80}" srcOrd="5" destOrd="0" presId="urn:microsoft.com/office/officeart/2005/8/layout/hProcess7"/>
    <dgm:cxn modelId="{2997D3A2-168E-485C-A22F-9B76F99AFE85}" type="presParOf" srcId="{4A2651EB-C3F0-4178-9DA2-27E660160CDE}" destId="{8E0AC92F-1693-488A-97DD-9B76EE4BCE93}" srcOrd="6" destOrd="0" presId="urn:microsoft.com/office/officeart/2005/8/layout/hProcess7"/>
    <dgm:cxn modelId="{5A8AE38C-CE22-45E9-A527-24E021BAFB9F}" type="presParOf" srcId="{8E0AC92F-1693-488A-97DD-9B76EE4BCE93}" destId="{E70F3E60-8638-49B1-8B6D-B36EDC5ECC44}" srcOrd="0" destOrd="0" presId="urn:microsoft.com/office/officeart/2005/8/layout/hProcess7"/>
    <dgm:cxn modelId="{9DCF1C8E-E41C-4B8A-ABF7-589F388C7AC1}" type="presParOf" srcId="{8E0AC92F-1693-488A-97DD-9B76EE4BCE93}" destId="{1868430C-8673-4C85-8FF0-85ECC4F81724}" srcOrd="1" destOrd="0" presId="urn:microsoft.com/office/officeart/2005/8/layout/hProcess7"/>
    <dgm:cxn modelId="{C77461E2-5F5C-4D21-91ED-8E9695083953}" type="presParOf" srcId="{8E0AC92F-1693-488A-97DD-9B76EE4BCE93}" destId="{5406CFFC-B39C-4AF6-9CAA-6517051C5DFB}" srcOrd="2" destOrd="0" presId="urn:microsoft.com/office/officeart/2005/8/layout/hProcess7"/>
    <dgm:cxn modelId="{3A5D66F2-507A-4A93-A70D-BE3A7E798BCA}" type="presParOf" srcId="{4A2651EB-C3F0-4178-9DA2-27E660160CDE}" destId="{467BF5A0-168B-4E36-B9B8-5D68DA817124}" srcOrd="7" destOrd="0" presId="urn:microsoft.com/office/officeart/2005/8/layout/hProcess7"/>
    <dgm:cxn modelId="{F6DC8AD1-7FC4-45C0-80D5-D80B829695D7}" type="presParOf" srcId="{4A2651EB-C3F0-4178-9DA2-27E660160CDE}" destId="{77E96E59-5BE8-4741-9161-8FA6CC149E09}" srcOrd="8" destOrd="0" presId="urn:microsoft.com/office/officeart/2005/8/layout/hProcess7"/>
    <dgm:cxn modelId="{77D260BF-9777-450B-BA45-EEC73A8169E9}" type="presParOf" srcId="{77E96E59-5BE8-4741-9161-8FA6CC149E09}" destId="{A780BAE9-2FEF-4824-89F9-B6CC18238742}" srcOrd="0" destOrd="0" presId="urn:microsoft.com/office/officeart/2005/8/layout/hProcess7"/>
    <dgm:cxn modelId="{50F21593-59E1-48BE-9B33-C9FC78746989}" type="presParOf" srcId="{77E96E59-5BE8-4741-9161-8FA6CC149E09}" destId="{4ACF680D-9A13-4E1B-AF64-B2455F04FC13}" srcOrd="1" destOrd="0" presId="urn:microsoft.com/office/officeart/2005/8/layout/hProcess7"/>
    <dgm:cxn modelId="{38E22EC1-33A1-437C-A653-14CB7928501A}" type="presParOf" srcId="{77E96E59-5BE8-4741-9161-8FA6CC149E09}" destId="{4D7DB6E4-9876-4583-B075-69D1C8233B6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6B5693-93AC-4C07-BCE5-5838AEF333B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F6356-4577-4828-80C2-15C50049C2B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698CBFC3-008F-4B22-9E04-F476C0DD0F12}" type="parTrans" cxnId="{D9ABA594-0348-4419-9F0E-667359C6CE94}">
      <dgm:prSet/>
      <dgm:spPr/>
      <dgm:t>
        <a:bodyPr/>
        <a:lstStyle/>
        <a:p>
          <a:endParaRPr lang="ru-RU"/>
        </a:p>
      </dgm:t>
    </dgm:pt>
    <dgm:pt modelId="{BDF5A1F8-8465-40AC-B331-3B4D57947487}" type="sibTrans" cxnId="{D9ABA594-0348-4419-9F0E-667359C6CE94}">
      <dgm:prSet/>
      <dgm:spPr/>
      <dgm:t>
        <a:bodyPr/>
        <a:lstStyle/>
        <a:p>
          <a:endParaRPr lang="ru-RU"/>
        </a:p>
      </dgm:t>
    </dgm:pt>
    <dgm:pt modelId="{F45E0B2D-B32A-4EDE-B9F1-86AEEB710E05}">
      <dgm:prSet phldrT="[Текст]" custT="1"/>
      <dgm:spPr/>
      <dgm:t>
        <a:bodyPr/>
        <a:lstStyle/>
        <a:p>
          <a:r>
            <a:rPr lang="ru-RU" sz="3200" dirty="0" smtClean="0"/>
            <a:t> 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6,3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4993B33-DDE3-4800-9521-D47F1B5A1DCB}" type="parTrans" cxnId="{163753D8-5421-4A76-9AF4-1B9F5ADB720E}">
      <dgm:prSet/>
      <dgm:spPr/>
      <dgm:t>
        <a:bodyPr/>
        <a:lstStyle/>
        <a:p>
          <a:endParaRPr lang="ru-RU"/>
        </a:p>
      </dgm:t>
    </dgm:pt>
    <dgm:pt modelId="{A10B4ADE-7C74-420B-96E6-CEB441945242}" type="sibTrans" cxnId="{163753D8-5421-4A76-9AF4-1B9F5ADB720E}">
      <dgm:prSet/>
      <dgm:spPr/>
      <dgm:t>
        <a:bodyPr/>
        <a:lstStyle/>
        <a:p>
          <a:endParaRPr lang="ru-RU"/>
        </a:p>
      </dgm:t>
    </dgm:pt>
    <dgm:pt modelId="{CB0A34F4-2E0C-4DB5-AD56-C478149CD51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D0F767C2-693B-4889-8E8C-A1ECB67CD507}" type="parTrans" cxnId="{0686E7E7-55AA-45CB-9160-BA0F99B77D5F}">
      <dgm:prSet/>
      <dgm:spPr/>
      <dgm:t>
        <a:bodyPr/>
        <a:lstStyle/>
        <a:p>
          <a:endParaRPr lang="ru-RU"/>
        </a:p>
      </dgm:t>
    </dgm:pt>
    <dgm:pt modelId="{E9C4B066-2C34-4962-AA27-CEC11C15BBCD}" type="sibTrans" cxnId="{0686E7E7-55AA-45CB-9160-BA0F99B77D5F}">
      <dgm:prSet/>
      <dgm:spPr/>
      <dgm:t>
        <a:bodyPr/>
        <a:lstStyle/>
        <a:p>
          <a:endParaRPr lang="ru-RU"/>
        </a:p>
      </dgm:t>
    </dgm:pt>
    <dgm:pt modelId="{F74F5F0C-2D15-4D60-87B3-660DD65DAA3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200" dirty="0" smtClean="0"/>
            <a:t> 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5,7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999682D-7BBA-45FF-8EE3-484A1D1998F2}" type="parTrans" cxnId="{8EFB2CC0-82D0-4039-8244-1D7ADB1DAE0D}">
      <dgm:prSet/>
      <dgm:spPr/>
      <dgm:t>
        <a:bodyPr/>
        <a:lstStyle/>
        <a:p>
          <a:endParaRPr lang="ru-RU"/>
        </a:p>
      </dgm:t>
    </dgm:pt>
    <dgm:pt modelId="{983C7237-7354-4330-9E08-D7CE9F003EA9}" type="sibTrans" cxnId="{8EFB2CC0-82D0-4039-8244-1D7ADB1DAE0D}">
      <dgm:prSet/>
      <dgm:spPr/>
      <dgm:t>
        <a:bodyPr/>
        <a:lstStyle/>
        <a:p>
          <a:endParaRPr lang="ru-RU"/>
        </a:p>
      </dgm:t>
    </dgm:pt>
    <dgm:pt modelId="{93D9C24D-2A96-4B21-82B3-D70243165EC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7056ED4F-133E-408D-9639-44A05C0913FA}" type="parTrans" cxnId="{5E298DC8-590C-48AF-AB27-A8BFBAE190FD}">
      <dgm:prSet/>
      <dgm:spPr/>
      <dgm:t>
        <a:bodyPr/>
        <a:lstStyle/>
        <a:p>
          <a:endParaRPr lang="ru-RU"/>
        </a:p>
      </dgm:t>
    </dgm:pt>
    <dgm:pt modelId="{A9203E80-E607-4DC4-B0EE-DF1AC3E15D94}" type="sibTrans" cxnId="{5E298DC8-590C-48AF-AB27-A8BFBAE190FD}">
      <dgm:prSet/>
      <dgm:spPr/>
      <dgm:t>
        <a:bodyPr/>
        <a:lstStyle/>
        <a:p>
          <a:endParaRPr lang="ru-RU"/>
        </a:p>
      </dgm:t>
    </dgm:pt>
    <dgm:pt modelId="{D0938260-332E-48BB-942B-69F2FF2AA6ED}">
      <dgm:prSet phldrT="[Текст]" custT="1"/>
      <dgm:spPr/>
      <dgm:t>
        <a:bodyPr/>
        <a:lstStyle/>
        <a:p>
          <a:r>
            <a:rPr lang="ru-RU" sz="3200" dirty="0" smtClean="0"/>
            <a:t>  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5,1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1E5C2841-2E0C-45A4-B82F-FAF8FF35BD5B}" type="parTrans" cxnId="{D88EA24B-55B8-4697-8DAC-716355ABC630}">
      <dgm:prSet/>
      <dgm:spPr/>
      <dgm:t>
        <a:bodyPr/>
        <a:lstStyle/>
        <a:p>
          <a:endParaRPr lang="ru-RU"/>
        </a:p>
      </dgm:t>
    </dgm:pt>
    <dgm:pt modelId="{FB239846-D09A-426E-9079-D6D916F165A2}" type="sibTrans" cxnId="{D88EA24B-55B8-4697-8DAC-716355ABC630}">
      <dgm:prSet/>
      <dgm:spPr/>
      <dgm:t>
        <a:bodyPr/>
        <a:lstStyle/>
        <a:p>
          <a:endParaRPr lang="ru-RU"/>
        </a:p>
      </dgm:t>
    </dgm:pt>
    <dgm:pt modelId="{23CC3F49-B821-425F-A153-A0251B374258}" type="pres">
      <dgm:prSet presAssocID="{326B5693-93AC-4C07-BCE5-5838AEF333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00BAE3-F277-4227-BD1B-65FCA26C947D}" type="pres">
      <dgm:prSet presAssocID="{183F6356-4577-4828-80C2-15C50049C2B2}" presName="compositeNode" presStyleCnt="0">
        <dgm:presLayoutVars>
          <dgm:bulletEnabled val="1"/>
        </dgm:presLayoutVars>
      </dgm:prSet>
      <dgm:spPr/>
    </dgm:pt>
    <dgm:pt modelId="{5D728C8A-B454-4314-BEF8-E30A507525D4}" type="pres">
      <dgm:prSet presAssocID="{183F6356-4577-4828-80C2-15C50049C2B2}" presName="bgRect" presStyleLbl="node1" presStyleIdx="0" presStyleCnt="3" custLinFactNeighborX="-1228" custLinFactNeighborY="1071"/>
      <dgm:spPr/>
      <dgm:t>
        <a:bodyPr/>
        <a:lstStyle/>
        <a:p>
          <a:endParaRPr lang="ru-RU"/>
        </a:p>
      </dgm:t>
    </dgm:pt>
    <dgm:pt modelId="{EFD50AD7-E266-45C2-AB77-AD148814A1E8}" type="pres">
      <dgm:prSet presAssocID="{183F6356-4577-4828-80C2-15C50049C2B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938F3A-FF52-42FA-A01C-756E137C3E24}" type="pres">
      <dgm:prSet presAssocID="{183F6356-4577-4828-80C2-15C50049C2B2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2AA56-A716-4415-95F6-761F016983DD}" type="pres">
      <dgm:prSet presAssocID="{BDF5A1F8-8465-40AC-B331-3B4D57947487}" presName="hSp" presStyleCnt="0"/>
      <dgm:spPr/>
    </dgm:pt>
    <dgm:pt modelId="{8B9BC4BE-4E46-4014-B53A-A8A2D2AECE51}" type="pres">
      <dgm:prSet presAssocID="{BDF5A1F8-8465-40AC-B331-3B4D57947487}" presName="vProcSp" presStyleCnt="0"/>
      <dgm:spPr/>
    </dgm:pt>
    <dgm:pt modelId="{8DBBC2C1-5CD1-4DE0-9A2A-3A511FE6B1C2}" type="pres">
      <dgm:prSet presAssocID="{BDF5A1F8-8465-40AC-B331-3B4D57947487}" presName="vSp1" presStyleCnt="0"/>
      <dgm:spPr/>
    </dgm:pt>
    <dgm:pt modelId="{A2D3DD4A-C211-4656-8325-8B6337E8A49A}" type="pres">
      <dgm:prSet presAssocID="{BDF5A1F8-8465-40AC-B331-3B4D57947487}" presName="simulatedConn" presStyleLbl="solidFgAcc1" presStyleIdx="0" presStyleCnt="2"/>
      <dgm:spPr/>
    </dgm:pt>
    <dgm:pt modelId="{78828CD0-2AF4-4072-BA2F-FBDE49E9B450}" type="pres">
      <dgm:prSet presAssocID="{BDF5A1F8-8465-40AC-B331-3B4D57947487}" presName="vSp2" presStyleCnt="0"/>
      <dgm:spPr/>
    </dgm:pt>
    <dgm:pt modelId="{6F5E3BBD-9788-4BA6-AB40-AE144AF8D71A}" type="pres">
      <dgm:prSet presAssocID="{BDF5A1F8-8465-40AC-B331-3B4D57947487}" presName="sibTrans" presStyleCnt="0"/>
      <dgm:spPr/>
    </dgm:pt>
    <dgm:pt modelId="{770E04E0-F258-4785-BD53-6B23211E4C37}" type="pres">
      <dgm:prSet presAssocID="{CB0A34F4-2E0C-4DB5-AD56-C478149CD512}" presName="compositeNode" presStyleCnt="0">
        <dgm:presLayoutVars>
          <dgm:bulletEnabled val="1"/>
        </dgm:presLayoutVars>
      </dgm:prSet>
      <dgm:spPr/>
    </dgm:pt>
    <dgm:pt modelId="{35C9A111-A209-4C7D-89D5-9914E76EAFD9}" type="pres">
      <dgm:prSet presAssocID="{CB0A34F4-2E0C-4DB5-AD56-C478149CD512}" presName="bgRect" presStyleLbl="node1" presStyleIdx="1" presStyleCnt="3" custLinFactNeighborX="-2" custLinFactNeighborY="3027"/>
      <dgm:spPr/>
      <dgm:t>
        <a:bodyPr/>
        <a:lstStyle/>
        <a:p>
          <a:endParaRPr lang="ru-RU"/>
        </a:p>
      </dgm:t>
    </dgm:pt>
    <dgm:pt modelId="{48830563-6D1B-436B-A679-33F2B3E07E6C}" type="pres">
      <dgm:prSet presAssocID="{CB0A34F4-2E0C-4DB5-AD56-C478149CD51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3A85C-C5D0-4104-BB33-2353814611BF}" type="pres">
      <dgm:prSet presAssocID="{CB0A34F4-2E0C-4DB5-AD56-C478149CD51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0386A-306F-4D9D-9936-0C323AA7F33A}" type="pres">
      <dgm:prSet presAssocID="{E9C4B066-2C34-4962-AA27-CEC11C15BBCD}" presName="hSp" presStyleCnt="0"/>
      <dgm:spPr/>
    </dgm:pt>
    <dgm:pt modelId="{678E6494-224A-4E6F-8FA3-E893393D4C86}" type="pres">
      <dgm:prSet presAssocID="{E9C4B066-2C34-4962-AA27-CEC11C15BBCD}" presName="vProcSp" presStyleCnt="0"/>
      <dgm:spPr/>
    </dgm:pt>
    <dgm:pt modelId="{52BEB0AF-7274-421A-8F34-679F8DC8302F}" type="pres">
      <dgm:prSet presAssocID="{E9C4B066-2C34-4962-AA27-CEC11C15BBCD}" presName="vSp1" presStyleCnt="0"/>
      <dgm:spPr/>
    </dgm:pt>
    <dgm:pt modelId="{665CC4EA-AA91-4B5A-A784-A7EAB9C4D12F}" type="pres">
      <dgm:prSet presAssocID="{E9C4B066-2C34-4962-AA27-CEC11C15BBCD}" presName="simulatedConn" presStyleLbl="solidFgAcc1" presStyleIdx="1" presStyleCnt="2"/>
      <dgm:spPr/>
    </dgm:pt>
    <dgm:pt modelId="{8F29EEF0-B38C-4B8F-94D7-D50BE0FC0A2A}" type="pres">
      <dgm:prSet presAssocID="{E9C4B066-2C34-4962-AA27-CEC11C15BBCD}" presName="vSp2" presStyleCnt="0"/>
      <dgm:spPr/>
    </dgm:pt>
    <dgm:pt modelId="{F425C739-B6C8-4D7A-BC3C-07B2AACFC5E2}" type="pres">
      <dgm:prSet presAssocID="{E9C4B066-2C34-4962-AA27-CEC11C15BBCD}" presName="sibTrans" presStyleCnt="0"/>
      <dgm:spPr/>
    </dgm:pt>
    <dgm:pt modelId="{AE5590E8-3285-4C9C-9F22-ABF1B9544773}" type="pres">
      <dgm:prSet presAssocID="{93D9C24D-2A96-4B21-82B3-D70243165EC6}" presName="compositeNode" presStyleCnt="0">
        <dgm:presLayoutVars>
          <dgm:bulletEnabled val="1"/>
        </dgm:presLayoutVars>
      </dgm:prSet>
      <dgm:spPr/>
    </dgm:pt>
    <dgm:pt modelId="{3FA20580-E444-4520-A42E-74E51CA3E1B6}" type="pres">
      <dgm:prSet presAssocID="{93D9C24D-2A96-4B21-82B3-D70243165EC6}" presName="bgRect" presStyleLbl="node1" presStyleIdx="2" presStyleCnt="3"/>
      <dgm:spPr/>
      <dgm:t>
        <a:bodyPr/>
        <a:lstStyle/>
        <a:p>
          <a:endParaRPr lang="ru-RU"/>
        </a:p>
      </dgm:t>
    </dgm:pt>
    <dgm:pt modelId="{A2A8712C-5569-4FD6-8A35-6EE8953FBBD6}" type="pres">
      <dgm:prSet presAssocID="{93D9C24D-2A96-4B21-82B3-D70243165EC6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D2207-F1A4-4304-98FD-864BB597DF39}" type="pres">
      <dgm:prSet presAssocID="{93D9C24D-2A96-4B21-82B3-D70243165EC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D0CB8B-C1D3-46DF-BE73-193D61FD54EB}" type="presOf" srcId="{183F6356-4577-4828-80C2-15C50049C2B2}" destId="{EFD50AD7-E266-45C2-AB77-AD148814A1E8}" srcOrd="1" destOrd="0" presId="urn:microsoft.com/office/officeart/2005/8/layout/hProcess7"/>
    <dgm:cxn modelId="{163753D8-5421-4A76-9AF4-1B9F5ADB720E}" srcId="{183F6356-4577-4828-80C2-15C50049C2B2}" destId="{F45E0B2D-B32A-4EDE-B9F1-86AEEB710E05}" srcOrd="0" destOrd="0" parTransId="{A4993B33-DDE3-4800-9521-D47F1B5A1DCB}" sibTransId="{A10B4ADE-7C74-420B-96E6-CEB441945242}"/>
    <dgm:cxn modelId="{D88EA24B-55B8-4697-8DAC-716355ABC630}" srcId="{93D9C24D-2A96-4B21-82B3-D70243165EC6}" destId="{D0938260-332E-48BB-942B-69F2FF2AA6ED}" srcOrd="0" destOrd="0" parTransId="{1E5C2841-2E0C-45A4-B82F-FAF8FF35BD5B}" sibTransId="{FB239846-D09A-426E-9079-D6D916F165A2}"/>
    <dgm:cxn modelId="{E2433CA5-B04C-4F46-84BC-9A1D58DC5B49}" type="presOf" srcId="{F45E0B2D-B32A-4EDE-B9F1-86AEEB710E05}" destId="{70938F3A-FF52-42FA-A01C-756E137C3E24}" srcOrd="0" destOrd="0" presId="urn:microsoft.com/office/officeart/2005/8/layout/hProcess7"/>
    <dgm:cxn modelId="{A9A0E99C-E688-46D5-A5B7-BE29678B065A}" type="presOf" srcId="{326B5693-93AC-4C07-BCE5-5838AEF333BD}" destId="{23CC3F49-B821-425F-A153-A0251B374258}" srcOrd="0" destOrd="0" presId="urn:microsoft.com/office/officeart/2005/8/layout/hProcess7"/>
    <dgm:cxn modelId="{7A77ACA8-690A-4615-AC64-A38960E81A4D}" type="presOf" srcId="{183F6356-4577-4828-80C2-15C50049C2B2}" destId="{5D728C8A-B454-4314-BEF8-E30A507525D4}" srcOrd="0" destOrd="0" presId="urn:microsoft.com/office/officeart/2005/8/layout/hProcess7"/>
    <dgm:cxn modelId="{D9ABA594-0348-4419-9F0E-667359C6CE94}" srcId="{326B5693-93AC-4C07-BCE5-5838AEF333BD}" destId="{183F6356-4577-4828-80C2-15C50049C2B2}" srcOrd="0" destOrd="0" parTransId="{698CBFC3-008F-4B22-9E04-F476C0DD0F12}" sibTransId="{BDF5A1F8-8465-40AC-B331-3B4D57947487}"/>
    <dgm:cxn modelId="{8EFB2CC0-82D0-4039-8244-1D7ADB1DAE0D}" srcId="{CB0A34F4-2E0C-4DB5-AD56-C478149CD512}" destId="{F74F5F0C-2D15-4D60-87B3-660DD65DAA34}" srcOrd="0" destOrd="0" parTransId="{0999682D-7BBA-45FF-8EE3-484A1D1998F2}" sibTransId="{983C7237-7354-4330-9E08-D7CE9F003EA9}"/>
    <dgm:cxn modelId="{5E298DC8-590C-48AF-AB27-A8BFBAE190FD}" srcId="{326B5693-93AC-4C07-BCE5-5838AEF333BD}" destId="{93D9C24D-2A96-4B21-82B3-D70243165EC6}" srcOrd="2" destOrd="0" parTransId="{7056ED4F-133E-408D-9639-44A05C0913FA}" sibTransId="{A9203E80-E607-4DC4-B0EE-DF1AC3E15D94}"/>
    <dgm:cxn modelId="{CEFDDCCA-FB6E-4C0B-8107-29C4D3761843}" type="presOf" srcId="{D0938260-332E-48BB-942B-69F2FF2AA6ED}" destId="{69ED2207-F1A4-4304-98FD-864BB597DF39}" srcOrd="0" destOrd="0" presId="urn:microsoft.com/office/officeart/2005/8/layout/hProcess7"/>
    <dgm:cxn modelId="{6BA8E61C-36C8-4036-AC4D-84FBE2F51E52}" type="presOf" srcId="{F74F5F0C-2D15-4D60-87B3-660DD65DAA34}" destId="{5F83A85C-C5D0-4104-BB33-2353814611BF}" srcOrd="0" destOrd="0" presId="urn:microsoft.com/office/officeart/2005/8/layout/hProcess7"/>
    <dgm:cxn modelId="{AA944E0C-35E9-404C-825A-0850DCD0B744}" type="presOf" srcId="{93D9C24D-2A96-4B21-82B3-D70243165EC6}" destId="{3FA20580-E444-4520-A42E-74E51CA3E1B6}" srcOrd="0" destOrd="0" presId="urn:microsoft.com/office/officeart/2005/8/layout/hProcess7"/>
    <dgm:cxn modelId="{68C26F0C-D948-457D-BFB9-DF99E503D96F}" type="presOf" srcId="{93D9C24D-2A96-4B21-82B3-D70243165EC6}" destId="{A2A8712C-5569-4FD6-8A35-6EE8953FBBD6}" srcOrd="1" destOrd="0" presId="urn:microsoft.com/office/officeart/2005/8/layout/hProcess7"/>
    <dgm:cxn modelId="{DD604940-17B6-4C22-84F2-F5D49374CBB6}" type="presOf" srcId="{CB0A34F4-2E0C-4DB5-AD56-C478149CD512}" destId="{48830563-6D1B-436B-A679-33F2B3E07E6C}" srcOrd="1" destOrd="0" presId="urn:microsoft.com/office/officeart/2005/8/layout/hProcess7"/>
    <dgm:cxn modelId="{9B51193C-047E-4295-BC4B-128E27A6A78F}" type="presOf" srcId="{CB0A34F4-2E0C-4DB5-AD56-C478149CD512}" destId="{35C9A111-A209-4C7D-89D5-9914E76EAFD9}" srcOrd="0" destOrd="0" presId="urn:microsoft.com/office/officeart/2005/8/layout/hProcess7"/>
    <dgm:cxn modelId="{0686E7E7-55AA-45CB-9160-BA0F99B77D5F}" srcId="{326B5693-93AC-4C07-BCE5-5838AEF333BD}" destId="{CB0A34F4-2E0C-4DB5-AD56-C478149CD512}" srcOrd="1" destOrd="0" parTransId="{D0F767C2-693B-4889-8E8C-A1ECB67CD507}" sibTransId="{E9C4B066-2C34-4962-AA27-CEC11C15BBCD}"/>
    <dgm:cxn modelId="{62332E75-A7B6-4928-AD3B-3570AEF4753F}" type="presParOf" srcId="{23CC3F49-B821-425F-A153-A0251B374258}" destId="{BE00BAE3-F277-4227-BD1B-65FCA26C947D}" srcOrd="0" destOrd="0" presId="urn:microsoft.com/office/officeart/2005/8/layout/hProcess7"/>
    <dgm:cxn modelId="{C0877731-B6BA-46FE-9515-E3B3DAE92D42}" type="presParOf" srcId="{BE00BAE3-F277-4227-BD1B-65FCA26C947D}" destId="{5D728C8A-B454-4314-BEF8-E30A507525D4}" srcOrd="0" destOrd="0" presId="urn:microsoft.com/office/officeart/2005/8/layout/hProcess7"/>
    <dgm:cxn modelId="{C99E134E-4ADF-4B4C-99F8-FF4816F4CA10}" type="presParOf" srcId="{BE00BAE3-F277-4227-BD1B-65FCA26C947D}" destId="{EFD50AD7-E266-45C2-AB77-AD148814A1E8}" srcOrd="1" destOrd="0" presId="urn:microsoft.com/office/officeart/2005/8/layout/hProcess7"/>
    <dgm:cxn modelId="{90413970-73C5-43FF-8175-35A578EDECF6}" type="presParOf" srcId="{BE00BAE3-F277-4227-BD1B-65FCA26C947D}" destId="{70938F3A-FF52-42FA-A01C-756E137C3E24}" srcOrd="2" destOrd="0" presId="urn:microsoft.com/office/officeart/2005/8/layout/hProcess7"/>
    <dgm:cxn modelId="{3F8E6B42-BC80-4528-927F-824561F488E1}" type="presParOf" srcId="{23CC3F49-B821-425F-A153-A0251B374258}" destId="{23B2AA56-A716-4415-95F6-761F016983DD}" srcOrd="1" destOrd="0" presId="urn:microsoft.com/office/officeart/2005/8/layout/hProcess7"/>
    <dgm:cxn modelId="{2F604BC9-3506-4359-BA01-60963D63A3A2}" type="presParOf" srcId="{23CC3F49-B821-425F-A153-A0251B374258}" destId="{8B9BC4BE-4E46-4014-B53A-A8A2D2AECE51}" srcOrd="2" destOrd="0" presId="urn:microsoft.com/office/officeart/2005/8/layout/hProcess7"/>
    <dgm:cxn modelId="{07991C78-F018-46A9-8236-2EE8DE66073F}" type="presParOf" srcId="{8B9BC4BE-4E46-4014-B53A-A8A2D2AECE51}" destId="{8DBBC2C1-5CD1-4DE0-9A2A-3A511FE6B1C2}" srcOrd="0" destOrd="0" presId="urn:microsoft.com/office/officeart/2005/8/layout/hProcess7"/>
    <dgm:cxn modelId="{347A4A4F-7EA8-455F-893A-87DE260E2FF9}" type="presParOf" srcId="{8B9BC4BE-4E46-4014-B53A-A8A2D2AECE51}" destId="{A2D3DD4A-C211-4656-8325-8B6337E8A49A}" srcOrd="1" destOrd="0" presId="urn:microsoft.com/office/officeart/2005/8/layout/hProcess7"/>
    <dgm:cxn modelId="{70115DA4-E5F6-4BC1-88E5-71EC4544A22A}" type="presParOf" srcId="{8B9BC4BE-4E46-4014-B53A-A8A2D2AECE51}" destId="{78828CD0-2AF4-4072-BA2F-FBDE49E9B450}" srcOrd="2" destOrd="0" presId="urn:microsoft.com/office/officeart/2005/8/layout/hProcess7"/>
    <dgm:cxn modelId="{F7EEE196-114C-47E8-A02D-8349D63848FB}" type="presParOf" srcId="{23CC3F49-B821-425F-A153-A0251B374258}" destId="{6F5E3BBD-9788-4BA6-AB40-AE144AF8D71A}" srcOrd="3" destOrd="0" presId="urn:microsoft.com/office/officeart/2005/8/layout/hProcess7"/>
    <dgm:cxn modelId="{6908A0A8-5081-4D7B-A511-BD4FFC26C680}" type="presParOf" srcId="{23CC3F49-B821-425F-A153-A0251B374258}" destId="{770E04E0-F258-4785-BD53-6B23211E4C37}" srcOrd="4" destOrd="0" presId="urn:microsoft.com/office/officeart/2005/8/layout/hProcess7"/>
    <dgm:cxn modelId="{41D639CE-619F-43D1-9158-70E4F50E88A6}" type="presParOf" srcId="{770E04E0-F258-4785-BD53-6B23211E4C37}" destId="{35C9A111-A209-4C7D-89D5-9914E76EAFD9}" srcOrd="0" destOrd="0" presId="urn:microsoft.com/office/officeart/2005/8/layout/hProcess7"/>
    <dgm:cxn modelId="{5FA67F52-FEBA-476E-9124-9B42A00D914A}" type="presParOf" srcId="{770E04E0-F258-4785-BD53-6B23211E4C37}" destId="{48830563-6D1B-436B-A679-33F2B3E07E6C}" srcOrd="1" destOrd="0" presId="urn:microsoft.com/office/officeart/2005/8/layout/hProcess7"/>
    <dgm:cxn modelId="{6D138737-9101-4815-B40C-A8653481AD51}" type="presParOf" srcId="{770E04E0-F258-4785-BD53-6B23211E4C37}" destId="{5F83A85C-C5D0-4104-BB33-2353814611BF}" srcOrd="2" destOrd="0" presId="urn:microsoft.com/office/officeart/2005/8/layout/hProcess7"/>
    <dgm:cxn modelId="{6CD52935-033A-45EC-9FFA-5BF56CA6F004}" type="presParOf" srcId="{23CC3F49-B821-425F-A153-A0251B374258}" destId="{2280386A-306F-4D9D-9936-0C323AA7F33A}" srcOrd="5" destOrd="0" presId="urn:microsoft.com/office/officeart/2005/8/layout/hProcess7"/>
    <dgm:cxn modelId="{D4114BFD-409D-4F8C-B2B8-4356BB48E355}" type="presParOf" srcId="{23CC3F49-B821-425F-A153-A0251B374258}" destId="{678E6494-224A-4E6F-8FA3-E893393D4C86}" srcOrd="6" destOrd="0" presId="urn:microsoft.com/office/officeart/2005/8/layout/hProcess7"/>
    <dgm:cxn modelId="{8787B6E3-ED7D-40B7-8214-A88CB655A136}" type="presParOf" srcId="{678E6494-224A-4E6F-8FA3-E893393D4C86}" destId="{52BEB0AF-7274-421A-8F34-679F8DC8302F}" srcOrd="0" destOrd="0" presId="urn:microsoft.com/office/officeart/2005/8/layout/hProcess7"/>
    <dgm:cxn modelId="{3E65BB6F-A43C-4A1A-9D0D-DB66BF205E0F}" type="presParOf" srcId="{678E6494-224A-4E6F-8FA3-E893393D4C86}" destId="{665CC4EA-AA91-4B5A-A784-A7EAB9C4D12F}" srcOrd="1" destOrd="0" presId="urn:microsoft.com/office/officeart/2005/8/layout/hProcess7"/>
    <dgm:cxn modelId="{023D09C4-5E32-4291-BF02-175B56FFA48E}" type="presParOf" srcId="{678E6494-224A-4E6F-8FA3-E893393D4C86}" destId="{8F29EEF0-B38C-4B8F-94D7-D50BE0FC0A2A}" srcOrd="2" destOrd="0" presId="urn:microsoft.com/office/officeart/2005/8/layout/hProcess7"/>
    <dgm:cxn modelId="{3DEA5CF0-CBB4-409B-867D-58D94F2F29A4}" type="presParOf" srcId="{23CC3F49-B821-425F-A153-A0251B374258}" destId="{F425C739-B6C8-4D7A-BC3C-07B2AACFC5E2}" srcOrd="7" destOrd="0" presId="urn:microsoft.com/office/officeart/2005/8/layout/hProcess7"/>
    <dgm:cxn modelId="{C23AEA27-9120-4F26-97DF-4D7A76844730}" type="presParOf" srcId="{23CC3F49-B821-425F-A153-A0251B374258}" destId="{AE5590E8-3285-4C9C-9F22-ABF1B9544773}" srcOrd="8" destOrd="0" presId="urn:microsoft.com/office/officeart/2005/8/layout/hProcess7"/>
    <dgm:cxn modelId="{E4DC28F8-A2F2-4BBB-BE1D-049F271C1FD4}" type="presParOf" srcId="{AE5590E8-3285-4C9C-9F22-ABF1B9544773}" destId="{3FA20580-E444-4520-A42E-74E51CA3E1B6}" srcOrd="0" destOrd="0" presId="urn:microsoft.com/office/officeart/2005/8/layout/hProcess7"/>
    <dgm:cxn modelId="{DB0E77B2-ADB9-42DC-BEA7-0098CD3C3D94}" type="presParOf" srcId="{AE5590E8-3285-4C9C-9F22-ABF1B9544773}" destId="{A2A8712C-5569-4FD6-8A35-6EE8953FBBD6}" srcOrd="1" destOrd="0" presId="urn:microsoft.com/office/officeart/2005/8/layout/hProcess7"/>
    <dgm:cxn modelId="{63D97358-D45D-4300-8F27-32302E58F230}" type="presParOf" srcId="{AE5590E8-3285-4C9C-9F22-ABF1B9544773}" destId="{69ED2207-F1A4-4304-98FD-864BB597DF3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410E35-8B5E-4683-ACE9-3BA538A3A9E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CA08A3-EA32-4BF2-8555-AB85EE3E29F6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endParaRPr lang="ru-RU" sz="3600" dirty="0"/>
        </a:p>
      </dgm:t>
    </dgm:pt>
    <dgm:pt modelId="{B1DE5C6B-C9F9-425E-93AB-019C2DB37A55}" type="parTrans" cxnId="{D6AD0112-7027-4493-AD74-303B42EDE725}">
      <dgm:prSet/>
      <dgm:spPr/>
      <dgm:t>
        <a:bodyPr/>
        <a:lstStyle/>
        <a:p>
          <a:endParaRPr lang="ru-RU"/>
        </a:p>
      </dgm:t>
    </dgm:pt>
    <dgm:pt modelId="{433B6408-E5A5-47A8-BEAE-EC16606B0652}" type="sibTrans" cxnId="{D6AD0112-7027-4493-AD74-303B42EDE725}">
      <dgm:prSet/>
      <dgm:spPr/>
      <dgm:t>
        <a:bodyPr/>
        <a:lstStyle/>
        <a:p>
          <a:endParaRPr lang="ru-RU"/>
        </a:p>
      </dgm:t>
    </dgm:pt>
    <dgm:pt modelId="{83155259-E679-4C5E-8BBA-A523DD3A5BF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1F739074-B505-4E2E-AEBF-80FEB1F1E170}" type="parTrans" cxnId="{8AE3727A-5316-4C6F-9EA7-F01AB7820270}">
      <dgm:prSet/>
      <dgm:spPr/>
      <dgm:t>
        <a:bodyPr/>
        <a:lstStyle/>
        <a:p>
          <a:endParaRPr lang="ru-RU"/>
        </a:p>
      </dgm:t>
    </dgm:pt>
    <dgm:pt modelId="{52F529F4-7A8D-456B-B419-F3CA8DC1F88E}" type="sibTrans" cxnId="{8AE3727A-5316-4C6F-9EA7-F01AB7820270}">
      <dgm:prSet/>
      <dgm:spPr/>
      <dgm:t>
        <a:bodyPr/>
        <a:lstStyle/>
        <a:p>
          <a:endParaRPr lang="ru-RU"/>
        </a:p>
      </dgm:t>
    </dgm:pt>
    <dgm:pt modelId="{680B7E49-06A4-4294-8786-17F2162718DE}">
      <dgm:prSet phldrT="[Текст]" custT="1"/>
      <dgm:spPr/>
      <dgm:t>
        <a:bodyPr/>
        <a:lstStyle/>
        <a:p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C0F2C76-EE4F-466B-96ED-EB8ADDF9449C}" type="parTrans" cxnId="{DA7343DA-C014-444E-B657-A9DBF0AEC993}">
      <dgm:prSet/>
      <dgm:spPr/>
      <dgm:t>
        <a:bodyPr/>
        <a:lstStyle/>
        <a:p>
          <a:endParaRPr lang="ru-RU"/>
        </a:p>
      </dgm:t>
    </dgm:pt>
    <dgm:pt modelId="{644C01BF-2931-4B23-AA48-31D18A0AAD56}" type="sibTrans" cxnId="{DA7343DA-C014-444E-B657-A9DBF0AEC993}">
      <dgm:prSet/>
      <dgm:spPr/>
      <dgm:t>
        <a:bodyPr/>
        <a:lstStyle/>
        <a:p>
          <a:endParaRPr lang="ru-RU"/>
        </a:p>
      </dgm:t>
    </dgm:pt>
    <dgm:pt modelId="{59464EF9-9A69-4691-99F0-D61A14D0EAE5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EC6E39D1-3C4E-48EA-958D-BF21AFF7ED0E}" type="parTrans" cxnId="{24ABFC6D-D353-491D-9C2F-1968CD46603B}">
      <dgm:prSet/>
      <dgm:spPr/>
      <dgm:t>
        <a:bodyPr/>
        <a:lstStyle/>
        <a:p>
          <a:endParaRPr lang="ru-RU"/>
        </a:p>
      </dgm:t>
    </dgm:pt>
    <dgm:pt modelId="{E4CAF77E-16B3-4D7D-A354-CEA058B3E68C}" type="sibTrans" cxnId="{24ABFC6D-D353-491D-9C2F-1968CD46603B}">
      <dgm:prSet/>
      <dgm:spPr/>
      <dgm:t>
        <a:bodyPr/>
        <a:lstStyle/>
        <a:p>
          <a:endParaRPr lang="ru-RU"/>
        </a:p>
      </dgm:t>
    </dgm:pt>
    <dgm:pt modelId="{4B8820C4-0150-42C2-8592-1C0EF3D038A7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60A1B440-9382-4E15-AF0B-C268F5C85CB2}" type="parTrans" cxnId="{892C1865-F0BB-4884-94C6-06679AC3B051}">
      <dgm:prSet/>
      <dgm:spPr/>
      <dgm:t>
        <a:bodyPr/>
        <a:lstStyle/>
        <a:p>
          <a:endParaRPr lang="ru-RU"/>
        </a:p>
      </dgm:t>
    </dgm:pt>
    <dgm:pt modelId="{5E7BC227-F233-43D0-8A4E-8B4B673E43A4}" type="sibTrans" cxnId="{892C1865-F0BB-4884-94C6-06679AC3B051}">
      <dgm:prSet/>
      <dgm:spPr/>
      <dgm:t>
        <a:bodyPr/>
        <a:lstStyle/>
        <a:p>
          <a:endParaRPr lang="ru-RU"/>
        </a:p>
      </dgm:t>
    </dgm:pt>
    <dgm:pt modelId="{B714A8AE-4572-4BEA-86A7-2857B53FE68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238A221E-94F5-4215-BDB2-B7A45C85BA51}" type="sibTrans" cxnId="{842E2DF1-E565-4373-AFB4-2DE9107918F1}">
      <dgm:prSet/>
      <dgm:spPr/>
      <dgm:t>
        <a:bodyPr/>
        <a:lstStyle/>
        <a:p>
          <a:endParaRPr lang="ru-RU"/>
        </a:p>
      </dgm:t>
    </dgm:pt>
    <dgm:pt modelId="{152E8B1D-6F1A-4EBF-AAD1-F6EAAC718001}" type="parTrans" cxnId="{842E2DF1-E565-4373-AFB4-2DE9107918F1}">
      <dgm:prSet/>
      <dgm:spPr/>
      <dgm:t>
        <a:bodyPr/>
        <a:lstStyle/>
        <a:p>
          <a:endParaRPr lang="ru-RU"/>
        </a:p>
      </dgm:t>
    </dgm:pt>
    <dgm:pt modelId="{C661590D-78A9-4F58-B52A-8252AE777660}" type="pres">
      <dgm:prSet presAssocID="{7A410E35-8B5E-4683-ACE9-3BA538A3A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E3D381-1DFD-4E3A-B52E-6FFDD78BF297}" type="pres">
      <dgm:prSet presAssocID="{B714A8AE-4572-4BEA-86A7-2857B53FE68D}" presName="compositeNode" presStyleCnt="0">
        <dgm:presLayoutVars>
          <dgm:bulletEnabled val="1"/>
        </dgm:presLayoutVars>
      </dgm:prSet>
      <dgm:spPr/>
    </dgm:pt>
    <dgm:pt modelId="{A11CD73B-796B-4B15-93DA-F7BF322CFD40}" type="pres">
      <dgm:prSet presAssocID="{B714A8AE-4572-4BEA-86A7-2857B53FE68D}" presName="bgRect" presStyleLbl="node1" presStyleIdx="0" presStyleCnt="3" custLinFactNeighborX="2447" custLinFactNeighborY="-3363"/>
      <dgm:spPr/>
      <dgm:t>
        <a:bodyPr/>
        <a:lstStyle/>
        <a:p>
          <a:endParaRPr lang="ru-RU"/>
        </a:p>
      </dgm:t>
    </dgm:pt>
    <dgm:pt modelId="{51BC2190-6FD0-4D2C-83E7-E295A8E7237B}" type="pres">
      <dgm:prSet presAssocID="{B714A8AE-4572-4BEA-86A7-2857B53FE68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15387-2513-44AD-ACB5-7723206B2209}" type="pres">
      <dgm:prSet presAssocID="{B714A8AE-4572-4BEA-86A7-2857B53FE68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92E5D-BBA3-4C9F-AB7C-39822D81B72F}" type="pres">
      <dgm:prSet presAssocID="{238A221E-94F5-4215-BDB2-B7A45C85BA51}" presName="hSp" presStyleCnt="0"/>
      <dgm:spPr/>
    </dgm:pt>
    <dgm:pt modelId="{FD301934-0978-4BA0-9730-5C632C76497D}" type="pres">
      <dgm:prSet presAssocID="{238A221E-94F5-4215-BDB2-B7A45C85BA51}" presName="vProcSp" presStyleCnt="0"/>
      <dgm:spPr/>
    </dgm:pt>
    <dgm:pt modelId="{AEA203F0-9678-469D-9C9D-E0488BF444BC}" type="pres">
      <dgm:prSet presAssocID="{238A221E-94F5-4215-BDB2-B7A45C85BA51}" presName="vSp1" presStyleCnt="0"/>
      <dgm:spPr/>
    </dgm:pt>
    <dgm:pt modelId="{658166C8-E02A-427E-91FA-4263E66A14B5}" type="pres">
      <dgm:prSet presAssocID="{238A221E-94F5-4215-BDB2-B7A45C85BA51}" presName="simulatedConn" presStyleLbl="solidFgAcc1" presStyleIdx="0" presStyleCnt="2"/>
      <dgm:spPr/>
    </dgm:pt>
    <dgm:pt modelId="{0EAF1D05-F16B-463D-B743-0E6975C5CA2D}" type="pres">
      <dgm:prSet presAssocID="{238A221E-94F5-4215-BDB2-B7A45C85BA51}" presName="vSp2" presStyleCnt="0"/>
      <dgm:spPr/>
    </dgm:pt>
    <dgm:pt modelId="{4A5F2631-08D6-41F7-A7C7-6314BB733617}" type="pres">
      <dgm:prSet presAssocID="{238A221E-94F5-4215-BDB2-B7A45C85BA51}" presName="sibTrans" presStyleCnt="0"/>
      <dgm:spPr/>
    </dgm:pt>
    <dgm:pt modelId="{2E139C50-A4A1-4938-99CC-E93DE824E4A8}" type="pres">
      <dgm:prSet presAssocID="{83155259-E679-4C5E-8BBA-A523DD3A5BF4}" presName="compositeNode" presStyleCnt="0">
        <dgm:presLayoutVars>
          <dgm:bulletEnabled val="1"/>
        </dgm:presLayoutVars>
      </dgm:prSet>
      <dgm:spPr/>
    </dgm:pt>
    <dgm:pt modelId="{66344642-E442-46E9-A1D0-C1C93AD3DA9B}" type="pres">
      <dgm:prSet presAssocID="{83155259-E679-4C5E-8BBA-A523DD3A5BF4}" presName="bgRect" presStyleLbl="node1" presStyleIdx="1" presStyleCnt="3"/>
      <dgm:spPr/>
      <dgm:t>
        <a:bodyPr/>
        <a:lstStyle/>
        <a:p>
          <a:endParaRPr lang="ru-RU"/>
        </a:p>
      </dgm:t>
    </dgm:pt>
    <dgm:pt modelId="{E8A1753F-FA32-4CE1-93A0-4895F78BFA8A}" type="pres">
      <dgm:prSet presAssocID="{83155259-E679-4C5E-8BBA-A523DD3A5BF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18E4E-9BD4-4E09-A728-56B19D01BB81}" type="pres">
      <dgm:prSet presAssocID="{83155259-E679-4C5E-8BBA-A523DD3A5B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A6F9E-67BE-43C3-B756-236972582C3A}" type="pres">
      <dgm:prSet presAssocID="{52F529F4-7A8D-456B-B419-F3CA8DC1F88E}" presName="hSp" presStyleCnt="0"/>
      <dgm:spPr/>
    </dgm:pt>
    <dgm:pt modelId="{7CD66549-4285-411D-BEDF-805C2B844DF0}" type="pres">
      <dgm:prSet presAssocID="{52F529F4-7A8D-456B-B419-F3CA8DC1F88E}" presName="vProcSp" presStyleCnt="0"/>
      <dgm:spPr/>
    </dgm:pt>
    <dgm:pt modelId="{48AAEDDF-9017-422A-9229-E1B5BDC0C43D}" type="pres">
      <dgm:prSet presAssocID="{52F529F4-7A8D-456B-B419-F3CA8DC1F88E}" presName="vSp1" presStyleCnt="0"/>
      <dgm:spPr/>
    </dgm:pt>
    <dgm:pt modelId="{E3B0A862-0090-4B01-83A6-297837F7DB70}" type="pres">
      <dgm:prSet presAssocID="{52F529F4-7A8D-456B-B419-F3CA8DC1F88E}" presName="simulatedConn" presStyleLbl="solidFgAcc1" presStyleIdx="1" presStyleCnt="2"/>
      <dgm:spPr/>
    </dgm:pt>
    <dgm:pt modelId="{6DEE4595-8E32-4278-A493-BD44F53D125A}" type="pres">
      <dgm:prSet presAssocID="{52F529F4-7A8D-456B-B419-F3CA8DC1F88E}" presName="vSp2" presStyleCnt="0"/>
      <dgm:spPr/>
    </dgm:pt>
    <dgm:pt modelId="{5407E8AC-3D86-4B7F-9738-B11A18F6097D}" type="pres">
      <dgm:prSet presAssocID="{52F529F4-7A8D-456B-B419-F3CA8DC1F88E}" presName="sibTrans" presStyleCnt="0"/>
      <dgm:spPr/>
    </dgm:pt>
    <dgm:pt modelId="{54E7EAD6-29A8-466F-893E-457C1A54FCF1}" type="pres">
      <dgm:prSet presAssocID="{59464EF9-9A69-4691-99F0-D61A14D0EAE5}" presName="compositeNode" presStyleCnt="0">
        <dgm:presLayoutVars>
          <dgm:bulletEnabled val="1"/>
        </dgm:presLayoutVars>
      </dgm:prSet>
      <dgm:spPr/>
    </dgm:pt>
    <dgm:pt modelId="{6B0253AF-55F7-4BAD-A008-2E13283FF523}" type="pres">
      <dgm:prSet presAssocID="{59464EF9-9A69-4691-99F0-D61A14D0EAE5}" presName="bgRect" presStyleLbl="node1" presStyleIdx="2" presStyleCnt="3"/>
      <dgm:spPr/>
      <dgm:t>
        <a:bodyPr/>
        <a:lstStyle/>
        <a:p>
          <a:endParaRPr lang="ru-RU"/>
        </a:p>
      </dgm:t>
    </dgm:pt>
    <dgm:pt modelId="{B395346D-C8FF-40C0-9DBD-E90901D9A4D0}" type="pres">
      <dgm:prSet presAssocID="{59464EF9-9A69-4691-99F0-D61A14D0EAE5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34BA2-358B-452C-99E5-CDA5362CA41C}" type="pres">
      <dgm:prSet presAssocID="{59464EF9-9A69-4691-99F0-D61A14D0EAE5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4A17AB-7C65-4730-AC4C-5BBD2555361B}" type="presOf" srcId="{83155259-E679-4C5E-8BBA-A523DD3A5BF4}" destId="{66344642-E442-46E9-A1D0-C1C93AD3DA9B}" srcOrd="0" destOrd="0" presId="urn:microsoft.com/office/officeart/2005/8/layout/hProcess7"/>
    <dgm:cxn modelId="{D6AD0112-7027-4493-AD74-303B42EDE725}" srcId="{B714A8AE-4572-4BEA-86A7-2857B53FE68D}" destId="{16CA08A3-EA32-4BF2-8555-AB85EE3E29F6}" srcOrd="0" destOrd="0" parTransId="{B1DE5C6B-C9F9-425E-93AB-019C2DB37A55}" sibTransId="{433B6408-E5A5-47A8-BEAE-EC16606B0652}"/>
    <dgm:cxn modelId="{B09101BE-3656-4934-AF72-CD07F2F7A1FC}" type="presOf" srcId="{B714A8AE-4572-4BEA-86A7-2857B53FE68D}" destId="{A11CD73B-796B-4B15-93DA-F7BF322CFD40}" srcOrd="0" destOrd="0" presId="urn:microsoft.com/office/officeart/2005/8/layout/hProcess7"/>
    <dgm:cxn modelId="{F3852E78-A3E0-4F50-B12F-1D3C0AF6813D}" type="presOf" srcId="{16CA08A3-EA32-4BF2-8555-AB85EE3E29F6}" destId="{D9415387-2513-44AD-ACB5-7723206B2209}" srcOrd="0" destOrd="0" presId="urn:microsoft.com/office/officeart/2005/8/layout/hProcess7"/>
    <dgm:cxn modelId="{D3ECE69D-755D-441D-956B-4A228A852C52}" type="presOf" srcId="{680B7E49-06A4-4294-8786-17F2162718DE}" destId="{23218E4E-9BD4-4E09-A728-56B19D01BB81}" srcOrd="0" destOrd="0" presId="urn:microsoft.com/office/officeart/2005/8/layout/hProcess7"/>
    <dgm:cxn modelId="{24ABFC6D-D353-491D-9C2F-1968CD46603B}" srcId="{7A410E35-8B5E-4683-ACE9-3BA538A3A9E6}" destId="{59464EF9-9A69-4691-99F0-D61A14D0EAE5}" srcOrd="2" destOrd="0" parTransId="{EC6E39D1-3C4E-48EA-958D-BF21AFF7ED0E}" sibTransId="{E4CAF77E-16B3-4D7D-A354-CEA058B3E68C}"/>
    <dgm:cxn modelId="{52B8D860-F87F-40B9-9446-C7E30A6F959B}" type="presOf" srcId="{7A410E35-8B5E-4683-ACE9-3BA538A3A9E6}" destId="{C661590D-78A9-4F58-B52A-8252AE777660}" srcOrd="0" destOrd="0" presId="urn:microsoft.com/office/officeart/2005/8/layout/hProcess7"/>
    <dgm:cxn modelId="{3440ADAE-A55E-41A1-9AFA-74752C5B2EA2}" type="presOf" srcId="{59464EF9-9A69-4691-99F0-D61A14D0EAE5}" destId="{6B0253AF-55F7-4BAD-A008-2E13283FF523}" srcOrd="0" destOrd="0" presId="urn:microsoft.com/office/officeart/2005/8/layout/hProcess7"/>
    <dgm:cxn modelId="{842E2DF1-E565-4373-AFB4-2DE9107918F1}" srcId="{7A410E35-8B5E-4683-ACE9-3BA538A3A9E6}" destId="{B714A8AE-4572-4BEA-86A7-2857B53FE68D}" srcOrd="0" destOrd="0" parTransId="{152E8B1D-6F1A-4EBF-AAD1-F6EAAC718001}" sibTransId="{238A221E-94F5-4215-BDB2-B7A45C85BA51}"/>
    <dgm:cxn modelId="{374DC0A1-8F10-4734-899B-E66DD048833A}" type="presOf" srcId="{B714A8AE-4572-4BEA-86A7-2857B53FE68D}" destId="{51BC2190-6FD0-4D2C-83E7-E295A8E7237B}" srcOrd="1" destOrd="0" presId="urn:microsoft.com/office/officeart/2005/8/layout/hProcess7"/>
    <dgm:cxn modelId="{892C1865-F0BB-4884-94C6-06679AC3B051}" srcId="{59464EF9-9A69-4691-99F0-D61A14D0EAE5}" destId="{4B8820C4-0150-42C2-8592-1C0EF3D038A7}" srcOrd="0" destOrd="0" parTransId="{60A1B440-9382-4E15-AF0B-C268F5C85CB2}" sibTransId="{5E7BC227-F233-43D0-8A4E-8B4B673E43A4}"/>
    <dgm:cxn modelId="{6A736AD2-B5B5-4408-957E-C6C94F8B57A0}" type="presOf" srcId="{83155259-E679-4C5E-8BBA-A523DD3A5BF4}" destId="{E8A1753F-FA32-4CE1-93A0-4895F78BFA8A}" srcOrd="1" destOrd="0" presId="urn:microsoft.com/office/officeart/2005/8/layout/hProcess7"/>
    <dgm:cxn modelId="{8AE3727A-5316-4C6F-9EA7-F01AB7820270}" srcId="{7A410E35-8B5E-4683-ACE9-3BA538A3A9E6}" destId="{83155259-E679-4C5E-8BBA-A523DD3A5BF4}" srcOrd="1" destOrd="0" parTransId="{1F739074-B505-4E2E-AEBF-80FEB1F1E170}" sibTransId="{52F529F4-7A8D-456B-B419-F3CA8DC1F88E}"/>
    <dgm:cxn modelId="{692F2BEC-C074-4767-8624-2745D6AEFFAE}" type="presOf" srcId="{59464EF9-9A69-4691-99F0-D61A14D0EAE5}" destId="{B395346D-C8FF-40C0-9DBD-E90901D9A4D0}" srcOrd="1" destOrd="0" presId="urn:microsoft.com/office/officeart/2005/8/layout/hProcess7"/>
    <dgm:cxn modelId="{97DA29F0-B49F-4D22-A6EA-A27C61AD2E8B}" type="presOf" srcId="{4B8820C4-0150-42C2-8592-1C0EF3D038A7}" destId="{F5534BA2-358B-452C-99E5-CDA5362CA41C}" srcOrd="0" destOrd="0" presId="urn:microsoft.com/office/officeart/2005/8/layout/hProcess7"/>
    <dgm:cxn modelId="{DA7343DA-C014-444E-B657-A9DBF0AEC993}" srcId="{83155259-E679-4C5E-8BBA-A523DD3A5BF4}" destId="{680B7E49-06A4-4294-8786-17F2162718DE}" srcOrd="0" destOrd="0" parTransId="{FC0F2C76-EE4F-466B-96ED-EB8ADDF9449C}" sibTransId="{644C01BF-2931-4B23-AA48-31D18A0AAD56}"/>
    <dgm:cxn modelId="{562C233E-2095-43F0-9761-204E0687F161}" type="presParOf" srcId="{C661590D-78A9-4F58-B52A-8252AE777660}" destId="{88E3D381-1DFD-4E3A-B52E-6FFDD78BF297}" srcOrd="0" destOrd="0" presId="urn:microsoft.com/office/officeart/2005/8/layout/hProcess7"/>
    <dgm:cxn modelId="{408B69BA-08A1-4F6A-B2F5-38AB6A4A76B5}" type="presParOf" srcId="{88E3D381-1DFD-4E3A-B52E-6FFDD78BF297}" destId="{A11CD73B-796B-4B15-93DA-F7BF322CFD40}" srcOrd="0" destOrd="0" presId="urn:microsoft.com/office/officeart/2005/8/layout/hProcess7"/>
    <dgm:cxn modelId="{4BB0CD61-2FC1-458F-88D6-B0D144EE312D}" type="presParOf" srcId="{88E3D381-1DFD-4E3A-B52E-6FFDD78BF297}" destId="{51BC2190-6FD0-4D2C-83E7-E295A8E7237B}" srcOrd="1" destOrd="0" presId="urn:microsoft.com/office/officeart/2005/8/layout/hProcess7"/>
    <dgm:cxn modelId="{131809D9-2BE4-4488-9CC4-08CE618E5B0A}" type="presParOf" srcId="{88E3D381-1DFD-4E3A-B52E-6FFDD78BF297}" destId="{D9415387-2513-44AD-ACB5-7723206B2209}" srcOrd="2" destOrd="0" presId="urn:microsoft.com/office/officeart/2005/8/layout/hProcess7"/>
    <dgm:cxn modelId="{CD6C015B-5DE6-400A-BEE5-E07F60C49825}" type="presParOf" srcId="{C661590D-78A9-4F58-B52A-8252AE777660}" destId="{43E92E5D-BBA3-4C9F-AB7C-39822D81B72F}" srcOrd="1" destOrd="0" presId="urn:microsoft.com/office/officeart/2005/8/layout/hProcess7"/>
    <dgm:cxn modelId="{B3563024-7938-4F96-AC05-CDB75AEB9E7F}" type="presParOf" srcId="{C661590D-78A9-4F58-B52A-8252AE777660}" destId="{FD301934-0978-4BA0-9730-5C632C76497D}" srcOrd="2" destOrd="0" presId="urn:microsoft.com/office/officeart/2005/8/layout/hProcess7"/>
    <dgm:cxn modelId="{0611D69A-3C8C-4BF0-9297-FA6FCFAAC277}" type="presParOf" srcId="{FD301934-0978-4BA0-9730-5C632C76497D}" destId="{AEA203F0-9678-469D-9C9D-E0488BF444BC}" srcOrd="0" destOrd="0" presId="urn:microsoft.com/office/officeart/2005/8/layout/hProcess7"/>
    <dgm:cxn modelId="{3282CE8F-27ED-47E3-B5EB-CA8AA24E1E0B}" type="presParOf" srcId="{FD301934-0978-4BA0-9730-5C632C76497D}" destId="{658166C8-E02A-427E-91FA-4263E66A14B5}" srcOrd="1" destOrd="0" presId="urn:microsoft.com/office/officeart/2005/8/layout/hProcess7"/>
    <dgm:cxn modelId="{FEC76DF9-06FF-4226-9C15-72DDA2AE39A8}" type="presParOf" srcId="{FD301934-0978-4BA0-9730-5C632C76497D}" destId="{0EAF1D05-F16B-463D-B743-0E6975C5CA2D}" srcOrd="2" destOrd="0" presId="urn:microsoft.com/office/officeart/2005/8/layout/hProcess7"/>
    <dgm:cxn modelId="{00FBC06C-4C71-4BCA-82F9-2A04A50539EE}" type="presParOf" srcId="{C661590D-78A9-4F58-B52A-8252AE777660}" destId="{4A5F2631-08D6-41F7-A7C7-6314BB733617}" srcOrd="3" destOrd="0" presId="urn:microsoft.com/office/officeart/2005/8/layout/hProcess7"/>
    <dgm:cxn modelId="{09C1EB2C-30D4-4636-8649-033CF0ACA0BB}" type="presParOf" srcId="{C661590D-78A9-4F58-B52A-8252AE777660}" destId="{2E139C50-A4A1-4938-99CC-E93DE824E4A8}" srcOrd="4" destOrd="0" presId="urn:microsoft.com/office/officeart/2005/8/layout/hProcess7"/>
    <dgm:cxn modelId="{5E923A68-580C-4D5E-9797-C499516F410B}" type="presParOf" srcId="{2E139C50-A4A1-4938-99CC-E93DE824E4A8}" destId="{66344642-E442-46E9-A1D0-C1C93AD3DA9B}" srcOrd="0" destOrd="0" presId="urn:microsoft.com/office/officeart/2005/8/layout/hProcess7"/>
    <dgm:cxn modelId="{BB414016-478D-40F1-8ABA-751257692D75}" type="presParOf" srcId="{2E139C50-A4A1-4938-99CC-E93DE824E4A8}" destId="{E8A1753F-FA32-4CE1-93A0-4895F78BFA8A}" srcOrd="1" destOrd="0" presId="urn:microsoft.com/office/officeart/2005/8/layout/hProcess7"/>
    <dgm:cxn modelId="{3B6D3E3A-D6A5-4F6D-B44E-F5AC38E2390D}" type="presParOf" srcId="{2E139C50-A4A1-4938-99CC-E93DE824E4A8}" destId="{23218E4E-9BD4-4E09-A728-56B19D01BB81}" srcOrd="2" destOrd="0" presId="urn:microsoft.com/office/officeart/2005/8/layout/hProcess7"/>
    <dgm:cxn modelId="{87BCE385-9476-47B8-929C-0613C11F9475}" type="presParOf" srcId="{C661590D-78A9-4F58-B52A-8252AE777660}" destId="{6C9A6F9E-67BE-43C3-B756-236972582C3A}" srcOrd="5" destOrd="0" presId="urn:microsoft.com/office/officeart/2005/8/layout/hProcess7"/>
    <dgm:cxn modelId="{298F1BCE-8A17-4592-A69A-8DE4E98D9A96}" type="presParOf" srcId="{C661590D-78A9-4F58-B52A-8252AE777660}" destId="{7CD66549-4285-411D-BEDF-805C2B844DF0}" srcOrd="6" destOrd="0" presId="urn:microsoft.com/office/officeart/2005/8/layout/hProcess7"/>
    <dgm:cxn modelId="{EC08FEBB-CD0F-4B3A-AF10-66E9E3B0DA61}" type="presParOf" srcId="{7CD66549-4285-411D-BEDF-805C2B844DF0}" destId="{48AAEDDF-9017-422A-9229-E1B5BDC0C43D}" srcOrd="0" destOrd="0" presId="urn:microsoft.com/office/officeart/2005/8/layout/hProcess7"/>
    <dgm:cxn modelId="{54220609-0CFD-4CB5-9BA0-69070D34D1D5}" type="presParOf" srcId="{7CD66549-4285-411D-BEDF-805C2B844DF0}" destId="{E3B0A862-0090-4B01-83A6-297837F7DB70}" srcOrd="1" destOrd="0" presId="urn:microsoft.com/office/officeart/2005/8/layout/hProcess7"/>
    <dgm:cxn modelId="{F39F5DB2-DFD8-47D5-9EF2-6E64982A9EE7}" type="presParOf" srcId="{7CD66549-4285-411D-BEDF-805C2B844DF0}" destId="{6DEE4595-8E32-4278-A493-BD44F53D125A}" srcOrd="2" destOrd="0" presId="urn:microsoft.com/office/officeart/2005/8/layout/hProcess7"/>
    <dgm:cxn modelId="{F0145175-167B-4BDF-8F89-17585DD47F35}" type="presParOf" srcId="{C661590D-78A9-4F58-B52A-8252AE777660}" destId="{5407E8AC-3D86-4B7F-9738-B11A18F6097D}" srcOrd="7" destOrd="0" presId="urn:microsoft.com/office/officeart/2005/8/layout/hProcess7"/>
    <dgm:cxn modelId="{617B7A3D-2655-4745-B377-677241003EA0}" type="presParOf" srcId="{C661590D-78A9-4F58-B52A-8252AE777660}" destId="{54E7EAD6-29A8-466F-893E-457C1A54FCF1}" srcOrd="8" destOrd="0" presId="urn:microsoft.com/office/officeart/2005/8/layout/hProcess7"/>
    <dgm:cxn modelId="{9D092D4D-2C6D-4F03-BA32-2749C59C1145}" type="presParOf" srcId="{54E7EAD6-29A8-466F-893E-457C1A54FCF1}" destId="{6B0253AF-55F7-4BAD-A008-2E13283FF523}" srcOrd="0" destOrd="0" presId="urn:microsoft.com/office/officeart/2005/8/layout/hProcess7"/>
    <dgm:cxn modelId="{E46E338C-3871-4689-9D32-C7F1B5D835B6}" type="presParOf" srcId="{54E7EAD6-29A8-466F-893E-457C1A54FCF1}" destId="{B395346D-C8FF-40C0-9DBD-E90901D9A4D0}" srcOrd="1" destOrd="0" presId="urn:microsoft.com/office/officeart/2005/8/layout/hProcess7"/>
    <dgm:cxn modelId="{57F08905-8800-4D6B-A2B0-ACE56E4545F6}" type="presParOf" srcId="{54E7EAD6-29A8-466F-893E-457C1A54FCF1}" destId="{F5534BA2-358B-452C-99E5-CDA5362CA41C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A02717-DA19-497E-A1C7-34B801AB47CE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405F6-B493-4D2F-84FC-C92ADEFD2A8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F4388E05-4315-4F60-9E72-26DB3D1F092A}" type="parTrans" cxnId="{C8D5F193-A1BA-440E-A6F5-845254E3F91E}">
      <dgm:prSet/>
      <dgm:spPr/>
      <dgm:t>
        <a:bodyPr/>
        <a:lstStyle/>
        <a:p>
          <a:endParaRPr lang="ru-RU"/>
        </a:p>
      </dgm:t>
    </dgm:pt>
    <dgm:pt modelId="{A48FB0A0-BFAB-4A3B-AE7A-9B0B08C40FEB}" type="sibTrans" cxnId="{C8D5F193-A1BA-440E-A6F5-845254E3F91E}">
      <dgm:prSet/>
      <dgm:spPr/>
      <dgm:t>
        <a:bodyPr/>
        <a:lstStyle/>
        <a:p>
          <a:endParaRPr lang="ru-RU"/>
        </a:p>
      </dgm:t>
    </dgm:pt>
    <dgm:pt modelId="{608626B0-4F2B-47C3-A799-643980C929F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3,2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013B15E-D17C-41B0-8007-980D7FE6BBD0}" type="parTrans" cxnId="{49A93663-B7DA-402A-AC09-8CF605B983F3}">
      <dgm:prSet/>
      <dgm:spPr/>
      <dgm:t>
        <a:bodyPr/>
        <a:lstStyle/>
        <a:p>
          <a:endParaRPr lang="ru-RU"/>
        </a:p>
      </dgm:t>
    </dgm:pt>
    <dgm:pt modelId="{E587FE33-ED31-4209-BCD7-D8BFA85ACEE3}" type="sibTrans" cxnId="{49A93663-B7DA-402A-AC09-8CF605B983F3}">
      <dgm:prSet/>
      <dgm:spPr/>
      <dgm:t>
        <a:bodyPr/>
        <a:lstStyle/>
        <a:p>
          <a:endParaRPr lang="ru-RU"/>
        </a:p>
      </dgm:t>
    </dgm:pt>
    <dgm:pt modelId="{947B405F-43E0-4FB3-A528-4FE7762F8A2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BA23FDC5-82F4-41F5-B61E-2F0A61B92763}" type="parTrans" cxnId="{2B52C5D6-98F0-408C-8836-42D44B268931}">
      <dgm:prSet/>
      <dgm:spPr/>
      <dgm:t>
        <a:bodyPr/>
        <a:lstStyle/>
        <a:p>
          <a:endParaRPr lang="ru-RU"/>
        </a:p>
      </dgm:t>
    </dgm:pt>
    <dgm:pt modelId="{D8EDD98C-F779-4332-A325-013ABA540930}" type="sibTrans" cxnId="{2B52C5D6-98F0-408C-8836-42D44B268931}">
      <dgm:prSet/>
      <dgm:spPr/>
      <dgm:t>
        <a:bodyPr/>
        <a:lstStyle/>
        <a:p>
          <a:endParaRPr lang="ru-RU"/>
        </a:p>
      </dgm:t>
    </dgm:pt>
    <dgm:pt modelId="{7DD0E7D3-D03E-4A39-8867-0898D852B815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3,4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68F144A-9A2C-4E53-9F71-0CD032CEDB12}" type="parTrans" cxnId="{E4AB9FDE-F4EC-4C32-AC22-11DED9153C3A}">
      <dgm:prSet/>
      <dgm:spPr/>
      <dgm:t>
        <a:bodyPr/>
        <a:lstStyle/>
        <a:p>
          <a:endParaRPr lang="ru-RU"/>
        </a:p>
      </dgm:t>
    </dgm:pt>
    <dgm:pt modelId="{1EFAA06E-70BF-4D3F-AA89-49EE59324BF7}" type="sibTrans" cxnId="{E4AB9FDE-F4EC-4C32-AC22-11DED9153C3A}">
      <dgm:prSet/>
      <dgm:spPr/>
      <dgm:t>
        <a:bodyPr/>
        <a:lstStyle/>
        <a:p>
          <a:endParaRPr lang="ru-RU"/>
        </a:p>
      </dgm:t>
    </dgm:pt>
    <dgm:pt modelId="{E3992377-6E69-45C8-8E78-298C5A688EF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F00CA988-FEBE-4EB6-A8C3-BA220696D2BD}" type="sibTrans" cxnId="{69ADF403-D411-443B-B3C0-A40AF0BF7B3D}">
      <dgm:prSet/>
      <dgm:spPr/>
      <dgm:t>
        <a:bodyPr/>
        <a:lstStyle/>
        <a:p>
          <a:endParaRPr lang="ru-RU"/>
        </a:p>
      </dgm:t>
    </dgm:pt>
    <dgm:pt modelId="{766BB924-A8AC-40AA-998E-55B4E05A1399}" type="parTrans" cxnId="{69ADF403-D411-443B-B3C0-A40AF0BF7B3D}">
      <dgm:prSet/>
      <dgm:spPr/>
      <dgm:t>
        <a:bodyPr/>
        <a:lstStyle/>
        <a:p>
          <a:endParaRPr lang="ru-RU"/>
        </a:p>
      </dgm:t>
    </dgm:pt>
    <dgm:pt modelId="{D993FCF6-FFFF-4EF7-9F4A-C0879DEBC670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3,7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582560F8-41B4-4973-AF41-E66ADDDE6FD3}" type="sibTrans" cxnId="{AE409449-490F-4FB3-927D-1C30B0DC4A77}">
      <dgm:prSet/>
      <dgm:spPr/>
      <dgm:t>
        <a:bodyPr/>
        <a:lstStyle/>
        <a:p>
          <a:endParaRPr lang="ru-RU"/>
        </a:p>
      </dgm:t>
    </dgm:pt>
    <dgm:pt modelId="{DDDF05E4-5EE7-43CF-98BA-259D3A68DE00}" type="parTrans" cxnId="{AE409449-490F-4FB3-927D-1C30B0DC4A77}">
      <dgm:prSet/>
      <dgm:spPr/>
      <dgm:t>
        <a:bodyPr/>
        <a:lstStyle/>
        <a:p>
          <a:endParaRPr lang="ru-RU"/>
        </a:p>
      </dgm:t>
    </dgm:pt>
    <dgm:pt modelId="{74E79724-8AB8-40C0-A489-E8E244FFC5E5}" type="pres">
      <dgm:prSet presAssocID="{9DA02717-DA19-497E-A1C7-34B801AB47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4AEBDC-77EE-497B-AE47-CD3A57F4D0E2}" type="pres">
      <dgm:prSet presAssocID="{603405F6-B493-4D2F-84FC-C92ADEFD2A88}" presName="compositeNode" presStyleCnt="0">
        <dgm:presLayoutVars>
          <dgm:bulletEnabled val="1"/>
        </dgm:presLayoutVars>
      </dgm:prSet>
      <dgm:spPr/>
    </dgm:pt>
    <dgm:pt modelId="{BE4ABE99-2ABD-420D-8010-128955ED3426}" type="pres">
      <dgm:prSet presAssocID="{603405F6-B493-4D2F-84FC-C92ADEFD2A88}" presName="bgRect" presStyleLbl="node1" presStyleIdx="0" presStyleCnt="3"/>
      <dgm:spPr/>
      <dgm:t>
        <a:bodyPr/>
        <a:lstStyle/>
        <a:p>
          <a:endParaRPr lang="ru-RU"/>
        </a:p>
      </dgm:t>
    </dgm:pt>
    <dgm:pt modelId="{AB25DB7A-6F3A-43DB-9660-2F41FC045F6C}" type="pres">
      <dgm:prSet presAssocID="{603405F6-B493-4D2F-84FC-C92ADEFD2A88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1D788-32F5-420A-8D9A-09F8201A0C3E}" type="pres">
      <dgm:prSet presAssocID="{603405F6-B493-4D2F-84FC-C92ADEFD2A8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7BA9C-7F0E-495A-A445-1F4D9CF27888}" type="pres">
      <dgm:prSet presAssocID="{A48FB0A0-BFAB-4A3B-AE7A-9B0B08C40FEB}" presName="hSp" presStyleCnt="0"/>
      <dgm:spPr/>
    </dgm:pt>
    <dgm:pt modelId="{66EA59F9-8A80-4FF6-8E6D-0EE3C2F76F02}" type="pres">
      <dgm:prSet presAssocID="{A48FB0A0-BFAB-4A3B-AE7A-9B0B08C40FEB}" presName="vProcSp" presStyleCnt="0"/>
      <dgm:spPr/>
    </dgm:pt>
    <dgm:pt modelId="{9D0B3F8D-444F-4562-A052-DF25C7C26B1B}" type="pres">
      <dgm:prSet presAssocID="{A48FB0A0-BFAB-4A3B-AE7A-9B0B08C40FEB}" presName="vSp1" presStyleCnt="0"/>
      <dgm:spPr/>
    </dgm:pt>
    <dgm:pt modelId="{86361125-86A5-45DF-BEED-5E693D7DA6AE}" type="pres">
      <dgm:prSet presAssocID="{A48FB0A0-BFAB-4A3B-AE7A-9B0B08C40FEB}" presName="simulatedConn" presStyleLbl="solidFgAcc1" presStyleIdx="0" presStyleCnt="2"/>
      <dgm:spPr/>
    </dgm:pt>
    <dgm:pt modelId="{C4BFEE4C-DCCB-4C38-8415-7EE19A425942}" type="pres">
      <dgm:prSet presAssocID="{A48FB0A0-BFAB-4A3B-AE7A-9B0B08C40FEB}" presName="vSp2" presStyleCnt="0"/>
      <dgm:spPr/>
    </dgm:pt>
    <dgm:pt modelId="{ECA6E8D4-F233-42A0-9C3E-B93D8B96D1BE}" type="pres">
      <dgm:prSet presAssocID="{A48FB0A0-BFAB-4A3B-AE7A-9B0B08C40FEB}" presName="sibTrans" presStyleCnt="0"/>
      <dgm:spPr/>
    </dgm:pt>
    <dgm:pt modelId="{128957BB-7C6C-44BE-8252-63CFE94296BA}" type="pres">
      <dgm:prSet presAssocID="{947B405F-43E0-4FB3-A528-4FE7762F8A29}" presName="compositeNode" presStyleCnt="0">
        <dgm:presLayoutVars>
          <dgm:bulletEnabled val="1"/>
        </dgm:presLayoutVars>
      </dgm:prSet>
      <dgm:spPr/>
    </dgm:pt>
    <dgm:pt modelId="{C8139C09-F4E6-4F0F-A865-467DAC9B6EFA}" type="pres">
      <dgm:prSet presAssocID="{947B405F-43E0-4FB3-A528-4FE7762F8A29}" presName="bgRect" presStyleLbl="node1" presStyleIdx="1" presStyleCnt="3"/>
      <dgm:spPr/>
      <dgm:t>
        <a:bodyPr/>
        <a:lstStyle/>
        <a:p>
          <a:endParaRPr lang="ru-RU"/>
        </a:p>
      </dgm:t>
    </dgm:pt>
    <dgm:pt modelId="{73F3E765-1453-48D8-89BD-B4034636ABE4}" type="pres">
      <dgm:prSet presAssocID="{947B405F-43E0-4FB3-A528-4FE7762F8A2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172A5-8E21-4B9D-A17D-14B0DDF9F52C}" type="pres">
      <dgm:prSet presAssocID="{947B405F-43E0-4FB3-A528-4FE7762F8A2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D0513-A6AC-4347-9EBB-C13ACFA21971}" type="pres">
      <dgm:prSet presAssocID="{D8EDD98C-F779-4332-A325-013ABA540930}" presName="hSp" presStyleCnt="0"/>
      <dgm:spPr/>
    </dgm:pt>
    <dgm:pt modelId="{5D6B7259-E31C-47E0-BE1E-3D32D0BC3BB7}" type="pres">
      <dgm:prSet presAssocID="{D8EDD98C-F779-4332-A325-013ABA540930}" presName="vProcSp" presStyleCnt="0"/>
      <dgm:spPr/>
    </dgm:pt>
    <dgm:pt modelId="{3F2259B1-5E2A-44CD-9EA7-4BCC491EC11E}" type="pres">
      <dgm:prSet presAssocID="{D8EDD98C-F779-4332-A325-013ABA540930}" presName="vSp1" presStyleCnt="0"/>
      <dgm:spPr/>
    </dgm:pt>
    <dgm:pt modelId="{EEB28C46-71B6-41B1-A498-D845D11E5433}" type="pres">
      <dgm:prSet presAssocID="{D8EDD98C-F779-4332-A325-013ABA540930}" presName="simulatedConn" presStyleLbl="solidFgAcc1" presStyleIdx="1" presStyleCnt="2"/>
      <dgm:spPr/>
    </dgm:pt>
    <dgm:pt modelId="{D59EEF5D-273F-4180-BCE4-A0DED075E129}" type="pres">
      <dgm:prSet presAssocID="{D8EDD98C-F779-4332-A325-013ABA540930}" presName="vSp2" presStyleCnt="0"/>
      <dgm:spPr/>
    </dgm:pt>
    <dgm:pt modelId="{D3429D23-B7BB-4B72-A301-E5807BC91CBD}" type="pres">
      <dgm:prSet presAssocID="{D8EDD98C-F779-4332-A325-013ABA540930}" presName="sibTrans" presStyleCnt="0"/>
      <dgm:spPr/>
    </dgm:pt>
    <dgm:pt modelId="{831BEAC9-D3FA-4C6E-A35A-A7A7DE635A39}" type="pres">
      <dgm:prSet presAssocID="{E3992377-6E69-45C8-8E78-298C5A688EF9}" presName="compositeNode" presStyleCnt="0">
        <dgm:presLayoutVars>
          <dgm:bulletEnabled val="1"/>
        </dgm:presLayoutVars>
      </dgm:prSet>
      <dgm:spPr/>
    </dgm:pt>
    <dgm:pt modelId="{227139A0-B282-4C10-9299-8E303886A103}" type="pres">
      <dgm:prSet presAssocID="{E3992377-6E69-45C8-8E78-298C5A688EF9}" presName="bgRect" presStyleLbl="node1" presStyleIdx="2" presStyleCnt="3"/>
      <dgm:spPr/>
      <dgm:t>
        <a:bodyPr/>
        <a:lstStyle/>
        <a:p>
          <a:endParaRPr lang="ru-RU"/>
        </a:p>
      </dgm:t>
    </dgm:pt>
    <dgm:pt modelId="{89730E8E-EDC6-4E4C-ACF2-EC72C23353AC}" type="pres">
      <dgm:prSet presAssocID="{E3992377-6E69-45C8-8E78-298C5A688EF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15819-121A-4868-804C-E5082F8BE6C7}" type="pres">
      <dgm:prSet presAssocID="{E3992377-6E69-45C8-8E78-298C5A688EF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AAFEE1-729B-4224-B145-BC6B4A6E336A}" type="presOf" srcId="{E3992377-6E69-45C8-8E78-298C5A688EF9}" destId="{227139A0-B282-4C10-9299-8E303886A103}" srcOrd="0" destOrd="0" presId="urn:microsoft.com/office/officeart/2005/8/layout/hProcess7"/>
    <dgm:cxn modelId="{ED27A0AA-8D0C-4028-888D-83985F4255C3}" type="presOf" srcId="{D993FCF6-FFFF-4EF7-9F4A-C0879DEBC670}" destId="{99115819-121A-4868-804C-E5082F8BE6C7}" srcOrd="0" destOrd="0" presId="urn:microsoft.com/office/officeart/2005/8/layout/hProcess7"/>
    <dgm:cxn modelId="{5CB4B601-329C-4988-A21D-0B2F9A961E72}" type="presOf" srcId="{608626B0-4F2B-47C3-A799-643980C929F0}" destId="{F6E1D788-32F5-420A-8D9A-09F8201A0C3E}" srcOrd="0" destOrd="0" presId="urn:microsoft.com/office/officeart/2005/8/layout/hProcess7"/>
    <dgm:cxn modelId="{2C828DFD-E25B-42DB-A5D9-0CF1674C1293}" type="presOf" srcId="{603405F6-B493-4D2F-84FC-C92ADEFD2A88}" destId="{AB25DB7A-6F3A-43DB-9660-2F41FC045F6C}" srcOrd="1" destOrd="0" presId="urn:microsoft.com/office/officeart/2005/8/layout/hProcess7"/>
    <dgm:cxn modelId="{E4AB9FDE-F4EC-4C32-AC22-11DED9153C3A}" srcId="{947B405F-43E0-4FB3-A528-4FE7762F8A29}" destId="{7DD0E7D3-D03E-4A39-8867-0898D852B815}" srcOrd="0" destOrd="0" parTransId="{D68F144A-9A2C-4E53-9F71-0CD032CEDB12}" sibTransId="{1EFAA06E-70BF-4D3F-AA89-49EE59324BF7}"/>
    <dgm:cxn modelId="{69ADF403-D411-443B-B3C0-A40AF0BF7B3D}" srcId="{9DA02717-DA19-497E-A1C7-34B801AB47CE}" destId="{E3992377-6E69-45C8-8E78-298C5A688EF9}" srcOrd="2" destOrd="0" parTransId="{766BB924-A8AC-40AA-998E-55B4E05A1399}" sibTransId="{F00CA988-FEBE-4EB6-A8C3-BA220696D2BD}"/>
    <dgm:cxn modelId="{C3F4EFAC-165E-4424-BF5A-7495DC63F1F8}" type="presOf" srcId="{603405F6-B493-4D2F-84FC-C92ADEFD2A88}" destId="{BE4ABE99-2ABD-420D-8010-128955ED3426}" srcOrd="0" destOrd="0" presId="urn:microsoft.com/office/officeart/2005/8/layout/hProcess7"/>
    <dgm:cxn modelId="{DBC04DD0-346C-478F-B04B-B130F891DD42}" type="presOf" srcId="{9DA02717-DA19-497E-A1C7-34B801AB47CE}" destId="{74E79724-8AB8-40C0-A489-E8E244FFC5E5}" srcOrd="0" destOrd="0" presId="urn:microsoft.com/office/officeart/2005/8/layout/hProcess7"/>
    <dgm:cxn modelId="{79FECF51-72A0-42F9-9CC0-B675F243A8C2}" type="presOf" srcId="{947B405F-43E0-4FB3-A528-4FE7762F8A29}" destId="{C8139C09-F4E6-4F0F-A865-467DAC9B6EFA}" srcOrd="0" destOrd="0" presId="urn:microsoft.com/office/officeart/2005/8/layout/hProcess7"/>
    <dgm:cxn modelId="{AE409449-490F-4FB3-927D-1C30B0DC4A77}" srcId="{E3992377-6E69-45C8-8E78-298C5A688EF9}" destId="{D993FCF6-FFFF-4EF7-9F4A-C0879DEBC670}" srcOrd="0" destOrd="0" parTransId="{DDDF05E4-5EE7-43CF-98BA-259D3A68DE00}" sibTransId="{582560F8-41B4-4973-AF41-E66ADDDE6FD3}"/>
    <dgm:cxn modelId="{75349A42-4B8B-44A7-973A-FFD0EF555DA9}" type="presOf" srcId="{947B405F-43E0-4FB3-A528-4FE7762F8A29}" destId="{73F3E765-1453-48D8-89BD-B4034636ABE4}" srcOrd="1" destOrd="0" presId="urn:microsoft.com/office/officeart/2005/8/layout/hProcess7"/>
    <dgm:cxn modelId="{2B52C5D6-98F0-408C-8836-42D44B268931}" srcId="{9DA02717-DA19-497E-A1C7-34B801AB47CE}" destId="{947B405F-43E0-4FB3-A528-4FE7762F8A29}" srcOrd="1" destOrd="0" parTransId="{BA23FDC5-82F4-41F5-B61E-2F0A61B92763}" sibTransId="{D8EDD98C-F779-4332-A325-013ABA540930}"/>
    <dgm:cxn modelId="{6543C3E2-33CF-4498-B1FA-A5B4C6DD96D7}" type="presOf" srcId="{E3992377-6E69-45C8-8E78-298C5A688EF9}" destId="{89730E8E-EDC6-4E4C-ACF2-EC72C23353AC}" srcOrd="1" destOrd="0" presId="urn:microsoft.com/office/officeart/2005/8/layout/hProcess7"/>
    <dgm:cxn modelId="{2F5C18B0-4AC8-4A0A-9281-387A9D092E79}" type="presOf" srcId="{7DD0E7D3-D03E-4A39-8867-0898D852B815}" destId="{A71172A5-8E21-4B9D-A17D-14B0DDF9F52C}" srcOrd="0" destOrd="0" presId="urn:microsoft.com/office/officeart/2005/8/layout/hProcess7"/>
    <dgm:cxn modelId="{C8D5F193-A1BA-440E-A6F5-845254E3F91E}" srcId="{9DA02717-DA19-497E-A1C7-34B801AB47CE}" destId="{603405F6-B493-4D2F-84FC-C92ADEFD2A88}" srcOrd="0" destOrd="0" parTransId="{F4388E05-4315-4F60-9E72-26DB3D1F092A}" sibTransId="{A48FB0A0-BFAB-4A3B-AE7A-9B0B08C40FEB}"/>
    <dgm:cxn modelId="{49A93663-B7DA-402A-AC09-8CF605B983F3}" srcId="{603405F6-B493-4D2F-84FC-C92ADEFD2A88}" destId="{608626B0-4F2B-47C3-A799-643980C929F0}" srcOrd="0" destOrd="0" parTransId="{C013B15E-D17C-41B0-8007-980D7FE6BBD0}" sibTransId="{E587FE33-ED31-4209-BCD7-D8BFA85ACEE3}"/>
    <dgm:cxn modelId="{A8C9FC24-2D6E-4553-B8C7-8BE663BAAE8A}" type="presParOf" srcId="{74E79724-8AB8-40C0-A489-E8E244FFC5E5}" destId="{EC4AEBDC-77EE-497B-AE47-CD3A57F4D0E2}" srcOrd="0" destOrd="0" presId="urn:microsoft.com/office/officeart/2005/8/layout/hProcess7"/>
    <dgm:cxn modelId="{AA8F611E-9AA5-4CDA-BC2C-2E1FE129E778}" type="presParOf" srcId="{EC4AEBDC-77EE-497B-AE47-CD3A57F4D0E2}" destId="{BE4ABE99-2ABD-420D-8010-128955ED3426}" srcOrd="0" destOrd="0" presId="urn:microsoft.com/office/officeart/2005/8/layout/hProcess7"/>
    <dgm:cxn modelId="{5BBB0F33-2F0B-4659-9A3A-65FAE330A3B2}" type="presParOf" srcId="{EC4AEBDC-77EE-497B-AE47-CD3A57F4D0E2}" destId="{AB25DB7A-6F3A-43DB-9660-2F41FC045F6C}" srcOrd="1" destOrd="0" presId="urn:microsoft.com/office/officeart/2005/8/layout/hProcess7"/>
    <dgm:cxn modelId="{6D98F20A-8B13-491D-A269-6D5BDF079481}" type="presParOf" srcId="{EC4AEBDC-77EE-497B-AE47-CD3A57F4D0E2}" destId="{F6E1D788-32F5-420A-8D9A-09F8201A0C3E}" srcOrd="2" destOrd="0" presId="urn:microsoft.com/office/officeart/2005/8/layout/hProcess7"/>
    <dgm:cxn modelId="{B93B1B43-C282-415C-B75C-326ECD7B9305}" type="presParOf" srcId="{74E79724-8AB8-40C0-A489-E8E244FFC5E5}" destId="{1CB7BA9C-7F0E-495A-A445-1F4D9CF27888}" srcOrd="1" destOrd="0" presId="urn:microsoft.com/office/officeart/2005/8/layout/hProcess7"/>
    <dgm:cxn modelId="{4E099574-CDF8-44E7-B6AE-7B7657CF50FA}" type="presParOf" srcId="{74E79724-8AB8-40C0-A489-E8E244FFC5E5}" destId="{66EA59F9-8A80-4FF6-8E6D-0EE3C2F76F02}" srcOrd="2" destOrd="0" presId="urn:microsoft.com/office/officeart/2005/8/layout/hProcess7"/>
    <dgm:cxn modelId="{6B4FBE13-F5C2-4070-B55A-CD6A39769408}" type="presParOf" srcId="{66EA59F9-8A80-4FF6-8E6D-0EE3C2F76F02}" destId="{9D0B3F8D-444F-4562-A052-DF25C7C26B1B}" srcOrd="0" destOrd="0" presId="urn:microsoft.com/office/officeart/2005/8/layout/hProcess7"/>
    <dgm:cxn modelId="{91C702A2-E32A-4FBB-B023-FFF42FE47EB3}" type="presParOf" srcId="{66EA59F9-8A80-4FF6-8E6D-0EE3C2F76F02}" destId="{86361125-86A5-45DF-BEED-5E693D7DA6AE}" srcOrd="1" destOrd="0" presId="urn:microsoft.com/office/officeart/2005/8/layout/hProcess7"/>
    <dgm:cxn modelId="{577C8621-CB20-4689-A658-0DB04D76192A}" type="presParOf" srcId="{66EA59F9-8A80-4FF6-8E6D-0EE3C2F76F02}" destId="{C4BFEE4C-DCCB-4C38-8415-7EE19A425942}" srcOrd="2" destOrd="0" presId="urn:microsoft.com/office/officeart/2005/8/layout/hProcess7"/>
    <dgm:cxn modelId="{F6D050C2-91EB-41CD-BFFC-36030C0BFF64}" type="presParOf" srcId="{74E79724-8AB8-40C0-A489-E8E244FFC5E5}" destId="{ECA6E8D4-F233-42A0-9C3E-B93D8B96D1BE}" srcOrd="3" destOrd="0" presId="urn:microsoft.com/office/officeart/2005/8/layout/hProcess7"/>
    <dgm:cxn modelId="{676EE114-4FE8-4A8E-B92D-5915095A56BD}" type="presParOf" srcId="{74E79724-8AB8-40C0-A489-E8E244FFC5E5}" destId="{128957BB-7C6C-44BE-8252-63CFE94296BA}" srcOrd="4" destOrd="0" presId="urn:microsoft.com/office/officeart/2005/8/layout/hProcess7"/>
    <dgm:cxn modelId="{6581DBC4-8F9C-4692-8120-3FA3156C6C56}" type="presParOf" srcId="{128957BB-7C6C-44BE-8252-63CFE94296BA}" destId="{C8139C09-F4E6-4F0F-A865-467DAC9B6EFA}" srcOrd="0" destOrd="0" presId="urn:microsoft.com/office/officeart/2005/8/layout/hProcess7"/>
    <dgm:cxn modelId="{7C9F85A9-B723-4E1A-924A-B20A2962D660}" type="presParOf" srcId="{128957BB-7C6C-44BE-8252-63CFE94296BA}" destId="{73F3E765-1453-48D8-89BD-B4034636ABE4}" srcOrd="1" destOrd="0" presId="urn:microsoft.com/office/officeart/2005/8/layout/hProcess7"/>
    <dgm:cxn modelId="{0D818297-AFD5-49B0-9335-6FDC6234490C}" type="presParOf" srcId="{128957BB-7C6C-44BE-8252-63CFE94296BA}" destId="{A71172A5-8E21-4B9D-A17D-14B0DDF9F52C}" srcOrd="2" destOrd="0" presId="urn:microsoft.com/office/officeart/2005/8/layout/hProcess7"/>
    <dgm:cxn modelId="{EBDE4509-5B56-4E3C-BDD0-6D6498FF2A61}" type="presParOf" srcId="{74E79724-8AB8-40C0-A489-E8E244FFC5E5}" destId="{A65D0513-A6AC-4347-9EBB-C13ACFA21971}" srcOrd="5" destOrd="0" presId="urn:microsoft.com/office/officeart/2005/8/layout/hProcess7"/>
    <dgm:cxn modelId="{8F41DA5E-E531-4944-9F81-44511545FFA8}" type="presParOf" srcId="{74E79724-8AB8-40C0-A489-E8E244FFC5E5}" destId="{5D6B7259-E31C-47E0-BE1E-3D32D0BC3BB7}" srcOrd="6" destOrd="0" presId="urn:microsoft.com/office/officeart/2005/8/layout/hProcess7"/>
    <dgm:cxn modelId="{9BB519D4-953E-425C-AA80-90A154244FB4}" type="presParOf" srcId="{5D6B7259-E31C-47E0-BE1E-3D32D0BC3BB7}" destId="{3F2259B1-5E2A-44CD-9EA7-4BCC491EC11E}" srcOrd="0" destOrd="0" presId="urn:microsoft.com/office/officeart/2005/8/layout/hProcess7"/>
    <dgm:cxn modelId="{528DFFD1-FD84-451A-8DF5-90134AFD8BA3}" type="presParOf" srcId="{5D6B7259-E31C-47E0-BE1E-3D32D0BC3BB7}" destId="{EEB28C46-71B6-41B1-A498-D845D11E5433}" srcOrd="1" destOrd="0" presId="urn:microsoft.com/office/officeart/2005/8/layout/hProcess7"/>
    <dgm:cxn modelId="{8AD16873-DCA3-4E64-A053-4EECC248C0E3}" type="presParOf" srcId="{5D6B7259-E31C-47E0-BE1E-3D32D0BC3BB7}" destId="{D59EEF5D-273F-4180-BCE4-A0DED075E129}" srcOrd="2" destOrd="0" presId="urn:microsoft.com/office/officeart/2005/8/layout/hProcess7"/>
    <dgm:cxn modelId="{FF25F9E2-EBF6-4C28-8B40-0C8F5D364781}" type="presParOf" srcId="{74E79724-8AB8-40C0-A489-E8E244FFC5E5}" destId="{D3429D23-B7BB-4B72-A301-E5807BC91CBD}" srcOrd="7" destOrd="0" presId="urn:microsoft.com/office/officeart/2005/8/layout/hProcess7"/>
    <dgm:cxn modelId="{9ECC71D4-AF8C-4E47-913A-B0EC15684DE2}" type="presParOf" srcId="{74E79724-8AB8-40C0-A489-E8E244FFC5E5}" destId="{831BEAC9-D3FA-4C6E-A35A-A7A7DE635A39}" srcOrd="8" destOrd="0" presId="urn:microsoft.com/office/officeart/2005/8/layout/hProcess7"/>
    <dgm:cxn modelId="{E62697F1-502F-4640-9D44-25A82BEF52D4}" type="presParOf" srcId="{831BEAC9-D3FA-4C6E-A35A-A7A7DE635A39}" destId="{227139A0-B282-4C10-9299-8E303886A103}" srcOrd="0" destOrd="0" presId="urn:microsoft.com/office/officeart/2005/8/layout/hProcess7"/>
    <dgm:cxn modelId="{40AE0D12-D593-461F-A011-EFB63963BC4D}" type="presParOf" srcId="{831BEAC9-D3FA-4C6E-A35A-A7A7DE635A39}" destId="{89730E8E-EDC6-4E4C-ACF2-EC72C23353AC}" srcOrd="1" destOrd="0" presId="urn:microsoft.com/office/officeart/2005/8/layout/hProcess7"/>
    <dgm:cxn modelId="{5F8FD23F-DEF5-4135-8E9D-DF1C88E7E3CC}" type="presParOf" srcId="{831BEAC9-D3FA-4C6E-A35A-A7A7DE635A39}" destId="{99115819-121A-4868-804C-E5082F8BE6C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006B0B-5E54-442C-AB66-F9F21C449105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D1E315-9123-449C-93B4-0F2CF7FFEC5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905DFE26-613E-4143-8267-BE71D6252BF6}" type="parTrans" cxnId="{2BA22135-0C8A-4274-A3F0-5D45A2FFA30E}">
      <dgm:prSet/>
      <dgm:spPr/>
      <dgm:t>
        <a:bodyPr/>
        <a:lstStyle/>
        <a:p>
          <a:endParaRPr lang="ru-RU"/>
        </a:p>
      </dgm:t>
    </dgm:pt>
    <dgm:pt modelId="{A98F29DB-586F-41DB-9C6A-087282A6B9DA}" type="sibTrans" cxnId="{2BA22135-0C8A-4274-A3F0-5D45A2FFA30E}">
      <dgm:prSet/>
      <dgm:spPr/>
      <dgm:t>
        <a:bodyPr/>
        <a:lstStyle/>
        <a:p>
          <a:endParaRPr lang="ru-RU"/>
        </a:p>
      </dgm:t>
    </dgm:pt>
    <dgm:pt modelId="{EDB1D667-6211-4DD6-932A-F4175512CFA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44,6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3FBD5F37-E5BE-47BC-9774-74E2BFCC775C}" type="parTrans" cxnId="{BCB6F516-3A33-4552-B249-FC4DA9ACAB08}">
      <dgm:prSet/>
      <dgm:spPr/>
      <dgm:t>
        <a:bodyPr/>
        <a:lstStyle/>
        <a:p>
          <a:endParaRPr lang="ru-RU"/>
        </a:p>
      </dgm:t>
    </dgm:pt>
    <dgm:pt modelId="{762D192D-03C3-4905-806E-EA45E937F06B}" type="sibTrans" cxnId="{BCB6F516-3A33-4552-B249-FC4DA9ACAB08}">
      <dgm:prSet/>
      <dgm:spPr/>
      <dgm:t>
        <a:bodyPr/>
        <a:lstStyle/>
        <a:p>
          <a:endParaRPr lang="ru-RU"/>
        </a:p>
      </dgm:t>
    </dgm:pt>
    <dgm:pt modelId="{8670A2EB-6160-46C7-B6A1-FE7C13836A7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6F9B1FC5-02B3-4887-A2DD-B46DA11A9ECA}" type="parTrans" cxnId="{57507732-D55F-43BF-B1DE-F94B1671A03A}">
      <dgm:prSet/>
      <dgm:spPr/>
      <dgm:t>
        <a:bodyPr/>
        <a:lstStyle/>
        <a:p>
          <a:endParaRPr lang="ru-RU"/>
        </a:p>
      </dgm:t>
    </dgm:pt>
    <dgm:pt modelId="{754EC53E-ED76-4B1A-A2A2-75C480DF73E9}" type="sibTrans" cxnId="{57507732-D55F-43BF-B1DE-F94B1671A03A}">
      <dgm:prSet/>
      <dgm:spPr/>
      <dgm:t>
        <a:bodyPr/>
        <a:lstStyle/>
        <a:p>
          <a:endParaRPr lang="ru-RU"/>
        </a:p>
      </dgm:t>
    </dgm:pt>
    <dgm:pt modelId="{EC385728-87FD-4BFF-9966-D9A5C25689AE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51,8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64AE5A-BC79-4257-8BEC-18819E476059}" type="parTrans" cxnId="{2F96D2C5-0708-4546-8956-288A1F56B4E9}">
      <dgm:prSet/>
      <dgm:spPr/>
      <dgm:t>
        <a:bodyPr/>
        <a:lstStyle/>
        <a:p>
          <a:endParaRPr lang="ru-RU"/>
        </a:p>
      </dgm:t>
    </dgm:pt>
    <dgm:pt modelId="{CA7B28AD-6A80-4AD9-9C48-6BB24C937BD1}" type="sibTrans" cxnId="{2F96D2C5-0708-4546-8956-288A1F56B4E9}">
      <dgm:prSet/>
      <dgm:spPr/>
      <dgm:t>
        <a:bodyPr/>
        <a:lstStyle/>
        <a:p>
          <a:endParaRPr lang="ru-RU"/>
        </a:p>
      </dgm:t>
    </dgm:pt>
    <dgm:pt modelId="{2CC84546-7AB4-46BA-AC09-46D4B0DA656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D4336F8B-6201-478A-848B-A4830907BF64}" type="parTrans" cxnId="{0EA996D1-355F-40B6-BD6E-634EC6182339}">
      <dgm:prSet/>
      <dgm:spPr/>
      <dgm:t>
        <a:bodyPr/>
        <a:lstStyle/>
        <a:p>
          <a:endParaRPr lang="ru-RU"/>
        </a:p>
      </dgm:t>
    </dgm:pt>
    <dgm:pt modelId="{799B9051-18D4-401C-9EE5-383B144E70C7}" type="sibTrans" cxnId="{0EA996D1-355F-40B6-BD6E-634EC6182339}">
      <dgm:prSet/>
      <dgm:spPr/>
      <dgm:t>
        <a:bodyPr/>
        <a:lstStyle/>
        <a:p>
          <a:endParaRPr lang="ru-RU"/>
        </a:p>
      </dgm:t>
    </dgm:pt>
    <dgm:pt modelId="{F820D68F-765E-466A-9D1D-7218C4D098F8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D336F2D-FA15-47E8-A913-B98C5B7D0C58}" type="parTrans" cxnId="{A3D9AC1F-BD3C-4734-B638-38048FBCF1CC}">
      <dgm:prSet/>
      <dgm:spPr/>
      <dgm:t>
        <a:bodyPr/>
        <a:lstStyle/>
        <a:p>
          <a:endParaRPr lang="ru-RU"/>
        </a:p>
      </dgm:t>
    </dgm:pt>
    <dgm:pt modelId="{884BF564-0562-4D81-895D-E6D1E28A890D}" type="sibTrans" cxnId="{A3D9AC1F-BD3C-4734-B638-38048FBCF1CC}">
      <dgm:prSet/>
      <dgm:spPr/>
      <dgm:t>
        <a:bodyPr/>
        <a:lstStyle/>
        <a:p>
          <a:endParaRPr lang="ru-RU"/>
        </a:p>
      </dgm:t>
    </dgm:pt>
    <dgm:pt modelId="{4A2651EB-C3F0-4178-9DA2-27E660160CDE}" type="pres">
      <dgm:prSet presAssocID="{78006B0B-5E54-442C-AB66-F9F21C4491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FE5CF6-F1FD-45E8-AA7D-AD71D9974C5A}" type="pres">
      <dgm:prSet presAssocID="{D2D1E315-9123-449C-93B4-0F2CF7FFEC56}" presName="compositeNode" presStyleCnt="0">
        <dgm:presLayoutVars>
          <dgm:bulletEnabled val="1"/>
        </dgm:presLayoutVars>
      </dgm:prSet>
      <dgm:spPr/>
    </dgm:pt>
    <dgm:pt modelId="{AE48E9AD-57C5-4D28-9934-1D51DEDF30D4}" type="pres">
      <dgm:prSet presAssocID="{D2D1E315-9123-449C-93B4-0F2CF7FFEC56}" presName="bgRect" presStyleLbl="node1" presStyleIdx="0" presStyleCnt="3"/>
      <dgm:spPr/>
      <dgm:t>
        <a:bodyPr/>
        <a:lstStyle/>
        <a:p>
          <a:endParaRPr lang="ru-RU"/>
        </a:p>
      </dgm:t>
    </dgm:pt>
    <dgm:pt modelId="{A569B633-692F-43B9-8384-A0C0D7ADBFD3}" type="pres">
      <dgm:prSet presAssocID="{D2D1E315-9123-449C-93B4-0F2CF7FFEC5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DDD4C-13B2-46F4-88B3-DCFA5E46DC0C}" type="pres">
      <dgm:prSet presAssocID="{D2D1E315-9123-449C-93B4-0F2CF7FFEC5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31004-7DDB-4437-905A-925CC41EEB88}" type="pres">
      <dgm:prSet presAssocID="{A98F29DB-586F-41DB-9C6A-087282A6B9DA}" presName="hSp" presStyleCnt="0"/>
      <dgm:spPr/>
    </dgm:pt>
    <dgm:pt modelId="{37514B8A-F517-4E7F-8F70-C48658382347}" type="pres">
      <dgm:prSet presAssocID="{A98F29DB-586F-41DB-9C6A-087282A6B9DA}" presName="vProcSp" presStyleCnt="0"/>
      <dgm:spPr/>
    </dgm:pt>
    <dgm:pt modelId="{8510287E-AB99-435A-9515-BD36B5F8443F}" type="pres">
      <dgm:prSet presAssocID="{A98F29DB-586F-41DB-9C6A-087282A6B9DA}" presName="vSp1" presStyleCnt="0"/>
      <dgm:spPr/>
    </dgm:pt>
    <dgm:pt modelId="{02EEEFB5-84B9-4BE7-9EEB-E01BEC614F9E}" type="pres">
      <dgm:prSet presAssocID="{A98F29DB-586F-41DB-9C6A-087282A6B9DA}" presName="simulatedConn" presStyleLbl="solidFgAcc1" presStyleIdx="0" presStyleCnt="2"/>
      <dgm:spPr/>
    </dgm:pt>
    <dgm:pt modelId="{81234812-2BDE-4D51-A454-AB627C82A52D}" type="pres">
      <dgm:prSet presAssocID="{A98F29DB-586F-41DB-9C6A-087282A6B9DA}" presName="vSp2" presStyleCnt="0"/>
      <dgm:spPr/>
    </dgm:pt>
    <dgm:pt modelId="{47A9E74D-5E8B-4006-A2F9-6DAD9F9267AB}" type="pres">
      <dgm:prSet presAssocID="{A98F29DB-586F-41DB-9C6A-087282A6B9DA}" presName="sibTrans" presStyleCnt="0"/>
      <dgm:spPr/>
    </dgm:pt>
    <dgm:pt modelId="{A127131E-2930-4159-A808-E01C0976D3D8}" type="pres">
      <dgm:prSet presAssocID="{8670A2EB-6160-46C7-B6A1-FE7C13836A74}" presName="compositeNode" presStyleCnt="0">
        <dgm:presLayoutVars>
          <dgm:bulletEnabled val="1"/>
        </dgm:presLayoutVars>
      </dgm:prSet>
      <dgm:spPr/>
    </dgm:pt>
    <dgm:pt modelId="{90B22556-A416-4EE6-9281-E562562A1B23}" type="pres">
      <dgm:prSet presAssocID="{8670A2EB-6160-46C7-B6A1-FE7C13836A74}" presName="bgRect" presStyleLbl="node1" presStyleIdx="1" presStyleCnt="3" custScaleY="99176" custLinFactNeighborX="-530" custLinFactNeighborY="824"/>
      <dgm:spPr/>
      <dgm:t>
        <a:bodyPr/>
        <a:lstStyle/>
        <a:p>
          <a:endParaRPr lang="ru-RU"/>
        </a:p>
      </dgm:t>
    </dgm:pt>
    <dgm:pt modelId="{E88CD957-262C-4078-AF79-CED60F73469B}" type="pres">
      <dgm:prSet presAssocID="{8670A2EB-6160-46C7-B6A1-FE7C13836A7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AA4DB-5CE2-41D5-A804-6B420242F33E}" type="pres">
      <dgm:prSet presAssocID="{8670A2EB-6160-46C7-B6A1-FE7C13836A7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4AA4F-6031-45FD-A19F-6B7D8F5D4C80}" type="pres">
      <dgm:prSet presAssocID="{754EC53E-ED76-4B1A-A2A2-75C480DF73E9}" presName="hSp" presStyleCnt="0"/>
      <dgm:spPr/>
    </dgm:pt>
    <dgm:pt modelId="{8E0AC92F-1693-488A-97DD-9B76EE4BCE93}" type="pres">
      <dgm:prSet presAssocID="{754EC53E-ED76-4B1A-A2A2-75C480DF73E9}" presName="vProcSp" presStyleCnt="0"/>
      <dgm:spPr/>
    </dgm:pt>
    <dgm:pt modelId="{E70F3E60-8638-49B1-8B6D-B36EDC5ECC44}" type="pres">
      <dgm:prSet presAssocID="{754EC53E-ED76-4B1A-A2A2-75C480DF73E9}" presName="vSp1" presStyleCnt="0"/>
      <dgm:spPr/>
    </dgm:pt>
    <dgm:pt modelId="{1868430C-8673-4C85-8FF0-85ECC4F81724}" type="pres">
      <dgm:prSet presAssocID="{754EC53E-ED76-4B1A-A2A2-75C480DF73E9}" presName="simulatedConn" presStyleLbl="solidFgAcc1" presStyleIdx="1" presStyleCnt="2"/>
      <dgm:spPr/>
    </dgm:pt>
    <dgm:pt modelId="{5406CFFC-B39C-4AF6-9CAA-6517051C5DFB}" type="pres">
      <dgm:prSet presAssocID="{754EC53E-ED76-4B1A-A2A2-75C480DF73E9}" presName="vSp2" presStyleCnt="0"/>
      <dgm:spPr/>
    </dgm:pt>
    <dgm:pt modelId="{467BF5A0-168B-4E36-B9B8-5D68DA817124}" type="pres">
      <dgm:prSet presAssocID="{754EC53E-ED76-4B1A-A2A2-75C480DF73E9}" presName="sibTrans" presStyleCnt="0"/>
      <dgm:spPr/>
    </dgm:pt>
    <dgm:pt modelId="{77E96E59-5BE8-4741-9161-8FA6CC149E09}" type="pres">
      <dgm:prSet presAssocID="{2CC84546-7AB4-46BA-AC09-46D4B0DA6568}" presName="compositeNode" presStyleCnt="0">
        <dgm:presLayoutVars>
          <dgm:bulletEnabled val="1"/>
        </dgm:presLayoutVars>
      </dgm:prSet>
      <dgm:spPr/>
    </dgm:pt>
    <dgm:pt modelId="{A780BAE9-2FEF-4824-89F9-B6CC18238742}" type="pres">
      <dgm:prSet presAssocID="{2CC84546-7AB4-46BA-AC09-46D4B0DA6568}" presName="bgRect" presStyleLbl="node1" presStyleIdx="2" presStyleCnt="3" custLinFactNeighborX="2889" custLinFactNeighborY="7258"/>
      <dgm:spPr/>
      <dgm:t>
        <a:bodyPr/>
        <a:lstStyle/>
        <a:p>
          <a:endParaRPr lang="ru-RU"/>
        </a:p>
      </dgm:t>
    </dgm:pt>
    <dgm:pt modelId="{4ACF680D-9A13-4E1B-AF64-B2455F04FC13}" type="pres">
      <dgm:prSet presAssocID="{2CC84546-7AB4-46BA-AC09-46D4B0DA656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DB6E4-9876-4583-B075-69D1C8233B66}" type="pres">
      <dgm:prSet presAssocID="{2CC84546-7AB4-46BA-AC09-46D4B0DA656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A996D1-355F-40B6-BD6E-634EC6182339}" srcId="{78006B0B-5E54-442C-AB66-F9F21C449105}" destId="{2CC84546-7AB4-46BA-AC09-46D4B0DA6568}" srcOrd="2" destOrd="0" parTransId="{D4336F8B-6201-478A-848B-A4830907BF64}" sibTransId="{799B9051-18D4-401C-9EE5-383B144E70C7}"/>
    <dgm:cxn modelId="{2F96D2C5-0708-4546-8956-288A1F56B4E9}" srcId="{8670A2EB-6160-46C7-B6A1-FE7C13836A74}" destId="{EC385728-87FD-4BFF-9966-D9A5C25689AE}" srcOrd="0" destOrd="0" parTransId="{B164AE5A-BC79-4257-8BEC-18819E476059}" sibTransId="{CA7B28AD-6A80-4AD9-9C48-6BB24C937BD1}"/>
    <dgm:cxn modelId="{BCB6F516-3A33-4552-B249-FC4DA9ACAB08}" srcId="{D2D1E315-9123-449C-93B4-0F2CF7FFEC56}" destId="{EDB1D667-6211-4DD6-932A-F4175512CFA4}" srcOrd="0" destOrd="0" parTransId="{3FBD5F37-E5BE-47BC-9774-74E2BFCC775C}" sibTransId="{762D192D-03C3-4905-806E-EA45E937F06B}"/>
    <dgm:cxn modelId="{77C8A4BD-2FC1-4FBB-89B8-8ECC50D95D0B}" type="presOf" srcId="{F820D68F-765E-466A-9D1D-7218C4D098F8}" destId="{4D7DB6E4-9876-4583-B075-69D1C8233B66}" srcOrd="0" destOrd="0" presId="urn:microsoft.com/office/officeart/2005/8/layout/hProcess7"/>
    <dgm:cxn modelId="{B255260D-F191-498C-BA7C-CAE806DA7DD2}" type="presOf" srcId="{78006B0B-5E54-442C-AB66-F9F21C449105}" destId="{4A2651EB-C3F0-4178-9DA2-27E660160CDE}" srcOrd="0" destOrd="0" presId="urn:microsoft.com/office/officeart/2005/8/layout/hProcess7"/>
    <dgm:cxn modelId="{52E6033C-9C60-4A6F-8C36-C53A70B58C8A}" type="presOf" srcId="{EC385728-87FD-4BFF-9966-D9A5C25689AE}" destId="{C79AA4DB-5CE2-41D5-A804-6B420242F33E}" srcOrd="0" destOrd="0" presId="urn:microsoft.com/office/officeart/2005/8/layout/hProcess7"/>
    <dgm:cxn modelId="{2D3E7FFF-6F0F-4843-92B7-B5CC491174E5}" type="presOf" srcId="{2CC84546-7AB4-46BA-AC09-46D4B0DA6568}" destId="{4ACF680D-9A13-4E1B-AF64-B2455F04FC13}" srcOrd="1" destOrd="0" presId="urn:microsoft.com/office/officeart/2005/8/layout/hProcess7"/>
    <dgm:cxn modelId="{9646C454-7CDD-4F29-A8A7-267BE4A47C1E}" type="presOf" srcId="{D2D1E315-9123-449C-93B4-0F2CF7FFEC56}" destId="{A569B633-692F-43B9-8384-A0C0D7ADBFD3}" srcOrd="1" destOrd="0" presId="urn:microsoft.com/office/officeart/2005/8/layout/hProcess7"/>
    <dgm:cxn modelId="{41052BDB-98E7-4F6B-91C8-BF150FA018A8}" type="presOf" srcId="{8670A2EB-6160-46C7-B6A1-FE7C13836A74}" destId="{90B22556-A416-4EE6-9281-E562562A1B23}" srcOrd="0" destOrd="0" presId="urn:microsoft.com/office/officeart/2005/8/layout/hProcess7"/>
    <dgm:cxn modelId="{61B765B4-D798-4126-A67C-078313034464}" type="presOf" srcId="{D2D1E315-9123-449C-93B4-0F2CF7FFEC56}" destId="{AE48E9AD-57C5-4D28-9934-1D51DEDF30D4}" srcOrd="0" destOrd="0" presId="urn:microsoft.com/office/officeart/2005/8/layout/hProcess7"/>
    <dgm:cxn modelId="{C3F46E60-486D-4F9E-AAC7-343DF4A01AB1}" type="presOf" srcId="{2CC84546-7AB4-46BA-AC09-46D4B0DA6568}" destId="{A780BAE9-2FEF-4824-89F9-B6CC18238742}" srcOrd="0" destOrd="0" presId="urn:microsoft.com/office/officeart/2005/8/layout/hProcess7"/>
    <dgm:cxn modelId="{A3D9AC1F-BD3C-4734-B638-38048FBCF1CC}" srcId="{2CC84546-7AB4-46BA-AC09-46D4B0DA6568}" destId="{F820D68F-765E-466A-9D1D-7218C4D098F8}" srcOrd="0" destOrd="0" parTransId="{0D336F2D-FA15-47E8-A913-B98C5B7D0C58}" sibTransId="{884BF564-0562-4D81-895D-E6D1E28A890D}"/>
    <dgm:cxn modelId="{D42D73E1-E131-4057-9B12-A9B33B7F9B5B}" type="presOf" srcId="{8670A2EB-6160-46C7-B6A1-FE7C13836A74}" destId="{E88CD957-262C-4078-AF79-CED60F73469B}" srcOrd="1" destOrd="0" presId="urn:microsoft.com/office/officeart/2005/8/layout/hProcess7"/>
    <dgm:cxn modelId="{2BA22135-0C8A-4274-A3F0-5D45A2FFA30E}" srcId="{78006B0B-5E54-442C-AB66-F9F21C449105}" destId="{D2D1E315-9123-449C-93B4-0F2CF7FFEC56}" srcOrd="0" destOrd="0" parTransId="{905DFE26-613E-4143-8267-BE71D6252BF6}" sibTransId="{A98F29DB-586F-41DB-9C6A-087282A6B9DA}"/>
    <dgm:cxn modelId="{57507732-D55F-43BF-B1DE-F94B1671A03A}" srcId="{78006B0B-5E54-442C-AB66-F9F21C449105}" destId="{8670A2EB-6160-46C7-B6A1-FE7C13836A74}" srcOrd="1" destOrd="0" parTransId="{6F9B1FC5-02B3-4887-A2DD-B46DA11A9ECA}" sibTransId="{754EC53E-ED76-4B1A-A2A2-75C480DF73E9}"/>
    <dgm:cxn modelId="{2331A03A-3AF3-4CFD-9E37-039DAD8ED862}" type="presOf" srcId="{EDB1D667-6211-4DD6-932A-F4175512CFA4}" destId="{418DDD4C-13B2-46F4-88B3-DCFA5E46DC0C}" srcOrd="0" destOrd="0" presId="urn:microsoft.com/office/officeart/2005/8/layout/hProcess7"/>
    <dgm:cxn modelId="{7B6A6057-7E88-40CD-B4A9-5CCE301F92D2}" type="presParOf" srcId="{4A2651EB-C3F0-4178-9DA2-27E660160CDE}" destId="{7EFE5CF6-F1FD-45E8-AA7D-AD71D9974C5A}" srcOrd="0" destOrd="0" presId="urn:microsoft.com/office/officeart/2005/8/layout/hProcess7"/>
    <dgm:cxn modelId="{3E74BD09-713E-4DA7-B04D-427AC6F45A08}" type="presParOf" srcId="{7EFE5CF6-F1FD-45E8-AA7D-AD71D9974C5A}" destId="{AE48E9AD-57C5-4D28-9934-1D51DEDF30D4}" srcOrd="0" destOrd="0" presId="urn:microsoft.com/office/officeart/2005/8/layout/hProcess7"/>
    <dgm:cxn modelId="{62B9098C-3D32-4447-98C5-169703788B03}" type="presParOf" srcId="{7EFE5CF6-F1FD-45E8-AA7D-AD71D9974C5A}" destId="{A569B633-692F-43B9-8384-A0C0D7ADBFD3}" srcOrd="1" destOrd="0" presId="urn:microsoft.com/office/officeart/2005/8/layout/hProcess7"/>
    <dgm:cxn modelId="{71A950AC-28E6-49F0-B63D-41090E8C535F}" type="presParOf" srcId="{7EFE5CF6-F1FD-45E8-AA7D-AD71D9974C5A}" destId="{418DDD4C-13B2-46F4-88B3-DCFA5E46DC0C}" srcOrd="2" destOrd="0" presId="urn:microsoft.com/office/officeart/2005/8/layout/hProcess7"/>
    <dgm:cxn modelId="{C3E2AB62-18C7-4218-82AD-6E0CC51785D2}" type="presParOf" srcId="{4A2651EB-C3F0-4178-9DA2-27E660160CDE}" destId="{FF031004-7DDB-4437-905A-925CC41EEB88}" srcOrd="1" destOrd="0" presId="urn:microsoft.com/office/officeart/2005/8/layout/hProcess7"/>
    <dgm:cxn modelId="{E95BEBEF-508C-407D-A99F-EA4E5DB1F513}" type="presParOf" srcId="{4A2651EB-C3F0-4178-9DA2-27E660160CDE}" destId="{37514B8A-F517-4E7F-8F70-C48658382347}" srcOrd="2" destOrd="0" presId="urn:microsoft.com/office/officeart/2005/8/layout/hProcess7"/>
    <dgm:cxn modelId="{5151040A-98E5-4FAA-9BC0-8AC75BDA4E77}" type="presParOf" srcId="{37514B8A-F517-4E7F-8F70-C48658382347}" destId="{8510287E-AB99-435A-9515-BD36B5F8443F}" srcOrd="0" destOrd="0" presId="urn:microsoft.com/office/officeart/2005/8/layout/hProcess7"/>
    <dgm:cxn modelId="{63FFDD2E-856C-4656-A426-350CEDECB9E6}" type="presParOf" srcId="{37514B8A-F517-4E7F-8F70-C48658382347}" destId="{02EEEFB5-84B9-4BE7-9EEB-E01BEC614F9E}" srcOrd="1" destOrd="0" presId="urn:microsoft.com/office/officeart/2005/8/layout/hProcess7"/>
    <dgm:cxn modelId="{73381E50-498D-4A6D-B5C5-E3E21BDE02A6}" type="presParOf" srcId="{37514B8A-F517-4E7F-8F70-C48658382347}" destId="{81234812-2BDE-4D51-A454-AB627C82A52D}" srcOrd="2" destOrd="0" presId="urn:microsoft.com/office/officeart/2005/8/layout/hProcess7"/>
    <dgm:cxn modelId="{1FE0DBFD-9D5A-4908-BF57-469000921755}" type="presParOf" srcId="{4A2651EB-C3F0-4178-9DA2-27E660160CDE}" destId="{47A9E74D-5E8B-4006-A2F9-6DAD9F9267AB}" srcOrd="3" destOrd="0" presId="urn:microsoft.com/office/officeart/2005/8/layout/hProcess7"/>
    <dgm:cxn modelId="{EF768D99-E18E-4C85-B6C0-F28568570806}" type="presParOf" srcId="{4A2651EB-C3F0-4178-9DA2-27E660160CDE}" destId="{A127131E-2930-4159-A808-E01C0976D3D8}" srcOrd="4" destOrd="0" presId="urn:microsoft.com/office/officeart/2005/8/layout/hProcess7"/>
    <dgm:cxn modelId="{0D539050-6C80-46D2-97D0-1F00E4B60A94}" type="presParOf" srcId="{A127131E-2930-4159-A808-E01C0976D3D8}" destId="{90B22556-A416-4EE6-9281-E562562A1B23}" srcOrd="0" destOrd="0" presId="urn:microsoft.com/office/officeart/2005/8/layout/hProcess7"/>
    <dgm:cxn modelId="{BC442E44-C467-4BEC-A724-5B805997B101}" type="presParOf" srcId="{A127131E-2930-4159-A808-E01C0976D3D8}" destId="{E88CD957-262C-4078-AF79-CED60F73469B}" srcOrd="1" destOrd="0" presId="urn:microsoft.com/office/officeart/2005/8/layout/hProcess7"/>
    <dgm:cxn modelId="{CDEAAC01-F16E-4039-8A2E-23D435B14591}" type="presParOf" srcId="{A127131E-2930-4159-A808-E01C0976D3D8}" destId="{C79AA4DB-5CE2-41D5-A804-6B420242F33E}" srcOrd="2" destOrd="0" presId="urn:microsoft.com/office/officeart/2005/8/layout/hProcess7"/>
    <dgm:cxn modelId="{561F4815-B267-4527-AA95-CF0F50370AEC}" type="presParOf" srcId="{4A2651EB-C3F0-4178-9DA2-27E660160CDE}" destId="{B854AA4F-6031-45FD-A19F-6B7D8F5D4C80}" srcOrd="5" destOrd="0" presId="urn:microsoft.com/office/officeart/2005/8/layout/hProcess7"/>
    <dgm:cxn modelId="{9B67C006-1F00-428E-BAF5-5DAFB3E81D36}" type="presParOf" srcId="{4A2651EB-C3F0-4178-9DA2-27E660160CDE}" destId="{8E0AC92F-1693-488A-97DD-9B76EE4BCE93}" srcOrd="6" destOrd="0" presId="urn:microsoft.com/office/officeart/2005/8/layout/hProcess7"/>
    <dgm:cxn modelId="{AFE375AD-F1A5-4233-B2FA-159501F088FA}" type="presParOf" srcId="{8E0AC92F-1693-488A-97DD-9B76EE4BCE93}" destId="{E70F3E60-8638-49B1-8B6D-B36EDC5ECC44}" srcOrd="0" destOrd="0" presId="urn:microsoft.com/office/officeart/2005/8/layout/hProcess7"/>
    <dgm:cxn modelId="{33572E1D-8453-4F83-BFDD-CC29F56205C0}" type="presParOf" srcId="{8E0AC92F-1693-488A-97DD-9B76EE4BCE93}" destId="{1868430C-8673-4C85-8FF0-85ECC4F81724}" srcOrd="1" destOrd="0" presId="urn:microsoft.com/office/officeart/2005/8/layout/hProcess7"/>
    <dgm:cxn modelId="{2AF4A05E-7559-425E-AADF-06AF78A54153}" type="presParOf" srcId="{8E0AC92F-1693-488A-97DD-9B76EE4BCE93}" destId="{5406CFFC-B39C-4AF6-9CAA-6517051C5DFB}" srcOrd="2" destOrd="0" presId="urn:microsoft.com/office/officeart/2005/8/layout/hProcess7"/>
    <dgm:cxn modelId="{BFDBFC5F-3D37-4132-B07A-D0DA3157D4B8}" type="presParOf" srcId="{4A2651EB-C3F0-4178-9DA2-27E660160CDE}" destId="{467BF5A0-168B-4E36-B9B8-5D68DA817124}" srcOrd="7" destOrd="0" presId="urn:microsoft.com/office/officeart/2005/8/layout/hProcess7"/>
    <dgm:cxn modelId="{7166926F-356B-47AE-950E-5696598528AA}" type="presParOf" srcId="{4A2651EB-C3F0-4178-9DA2-27E660160CDE}" destId="{77E96E59-5BE8-4741-9161-8FA6CC149E09}" srcOrd="8" destOrd="0" presId="urn:microsoft.com/office/officeart/2005/8/layout/hProcess7"/>
    <dgm:cxn modelId="{72E3911A-0AEB-4E58-B8F0-C22EA9D40D87}" type="presParOf" srcId="{77E96E59-5BE8-4741-9161-8FA6CC149E09}" destId="{A780BAE9-2FEF-4824-89F9-B6CC18238742}" srcOrd="0" destOrd="0" presId="urn:microsoft.com/office/officeart/2005/8/layout/hProcess7"/>
    <dgm:cxn modelId="{663FADBD-4A62-43AE-BAF8-0A5CE6229069}" type="presParOf" srcId="{77E96E59-5BE8-4741-9161-8FA6CC149E09}" destId="{4ACF680D-9A13-4E1B-AF64-B2455F04FC13}" srcOrd="1" destOrd="0" presId="urn:microsoft.com/office/officeart/2005/8/layout/hProcess7"/>
    <dgm:cxn modelId="{D142E8E5-131B-4C1C-8371-1D82762D6972}" type="presParOf" srcId="{77E96E59-5BE8-4741-9161-8FA6CC149E09}" destId="{4D7DB6E4-9876-4583-B075-69D1C8233B6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6B5693-93AC-4C07-BCE5-5838AEF333B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F6356-4577-4828-80C2-15C50049C2B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698CBFC3-008F-4B22-9E04-F476C0DD0F12}" type="parTrans" cxnId="{D9ABA594-0348-4419-9F0E-667359C6CE94}">
      <dgm:prSet/>
      <dgm:spPr/>
      <dgm:t>
        <a:bodyPr/>
        <a:lstStyle/>
        <a:p>
          <a:endParaRPr lang="ru-RU"/>
        </a:p>
      </dgm:t>
    </dgm:pt>
    <dgm:pt modelId="{BDF5A1F8-8465-40AC-B331-3B4D57947487}" type="sibTrans" cxnId="{D9ABA594-0348-4419-9F0E-667359C6CE94}">
      <dgm:prSet/>
      <dgm:spPr/>
      <dgm:t>
        <a:bodyPr/>
        <a:lstStyle/>
        <a:p>
          <a:endParaRPr lang="ru-RU"/>
        </a:p>
      </dgm:t>
    </dgm:pt>
    <dgm:pt modelId="{F45E0B2D-B32A-4EDE-B9F1-86AEEB710E05}">
      <dgm:prSet phldrT="[Текст]" custT="1"/>
      <dgm:spPr/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36,9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4993B33-DDE3-4800-9521-D47F1B5A1DCB}" type="parTrans" cxnId="{163753D8-5421-4A76-9AF4-1B9F5ADB720E}">
      <dgm:prSet/>
      <dgm:spPr/>
      <dgm:t>
        <a:bodyPr/>
        <a:lstStyle/>
        <a:p>
          <a:endParaRPr lang="ru-RU"/>
        </a:p>
      </dgm:t>
    </dgm:pt>
    <dgm:pt modelId="{A10B4ADE-7C74-420B-96E6-CEB441945242}" type="sibTrans" cxnId="{163753D8-5421-4A76-9AF4-1B9F5ADB720E}">
      <dgm:prSet/>
      <dgm:spPr/>
      <dgm:t>
        <a:bodyPr/>
        <a:lstStyle/>
        <a:p>
          <a:endParaRPr lang="ru-RU"/>
        </a:p>
      </dgm:t>
    </dgm:pt>
    <dgm:pt modelId="{CB0A34F4-2E0C-4DB5-AD56-C478149CD51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D0F767C2-693B-4889-8E8C-A1ECB67CD507}" type="parTrans" cxnId="{0686E7E7-55AA-45CB-9160-BA0F99B77D5F}">
      <dgm:prSet/>
      <dgm:spPr/>
      <dgm:t>
        <a:bodyPr/>
        <a:lstStyle/>
        <a:p>
          <a:endParaRPr lang="ru-RU"/>
        </a:p>
      </dgm:t>
    </dgm:pt>
    <dgm:pt modelId="{E9C4B066-2C34-4962-AA27-CEC11C15BBCD}" type="sibTrans" cxnId="{0686E7E7-55AA-45CB-9160-BA0F99B77D5F}">
      <dgm:prSet/>
      <dgm:spPr/>
      <dgm:t>
        <a:bodyPr/>
        <a:lstStyle/>
        <a:p>
          <a:endParaRPr lang="ru-RU"/>
        </a:p>
      </dgm:t>
    </dgm:pt>
    <dgm:pt modelId="{F74F5F0C-2D15-4D60-87B3-660DD65DAA3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52,2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999682D-7BBA-45FF-8EE3-484A1D1998F2}" type="parTrans" cxnId="{8EFB2CC0-82D0-4039-8244-1D7ADB1DAE0D}">
      <dgm:prSet/>
      <dgm:spPr/>
      <dgm:t>
        <a:bodyPr/>
        <a:lstStyle/>
        <a:p>
          <a:endParaRPr lang="ru-RU"/>
        </a:p>
      </dgm:t>
    </dgm:pt>
    <dgm:pt modelId="{983C7237-7354-4330-9E08-D7CE9F003EA9}" type="sibTrans" cxnId="{8EFB2CC0-82D0-4039-8244-1D7ADB1DAE0D}">
      <dgm:prSet/>
      <dgm:spPr/>
      <dgm:t>
        <a:bodyPr/>
        <a:lstStyle/>
        <a:p>
          <a:endParaRPr lang="ru-RU"/>
        </a:p>
      </dgm:t>
    </dgm:pt>
    <dgm:pt modelId="{93D9C24D-2A96-4B21-82B3-D70243165EC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7056ED4F-133E-408D-9639-44A05C0913FA}" type="parTrans" cxnId="{5E298DC8-590C-48AF-AB27-A8BFBAE190FD}">
      <dgm:prSet/>
      <dgm:spPr/>
      <dgm:t>
        <a:bodyPr/>
        <a:lstStyle/>
        <a:p>
          <a:endParaRPr lang="ru-RU"/>
        </a:p>
      </dgm:t>
    </dgm:pt>
    <dgm:pt modelId="{A9203E80-E607-4DC4-B0EE-DF1AC3E15D94}" type="sibTrans" cxnId="{5E298DC8-590C-48AF-AB27-A8BFBAE190FD}">
      <dgm:prSet/>
      <dgm:spPr/>
      <dgm:t>
        <a:bodyPr/>
        <a:lstStyle/>
        <a:p>
          <a:endParaRPr lang="ru-RU"/>
        </a:p>
      </dgm:t>
    </dgm:pt>
    <dgm:pt modelId="{D0938260-332E-48BB-942B-69F2FF2AA6ED}">
      <dgm:prSet phldrT="[Текст]" custT="1"/>
      <dgm:spPr/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60,2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1E5C2841-2E0C-45A4-B82F-FAF8FF35BD5B}" type="parTrans" cxnId="{D88EA24B-55B8-4697-8DAC-716355ABC630}">
      <dgm:prSet/>
      <dgm:spPr/>
      <dgm:t>
        <a:bodyPr/>
        <a:lstStyle/>
        <a:p>
          <a:endParaRPr lang="ru-RU"/>
        </a:p>
      </dgm:t>
    </dgm:pt>
    <dgm:pt modelId="{FB239846-D09A-426E-9079-D6D916F165A2}" type="sibTrans" cxnId="{D88EA24B-55B8-4697-8DAC-716355ABC630}">
      <dgm:prSet/>
      <dgm:spPr/>
      <dgm:t>
        <a:bodyPr/>
        <a:lstStyle/>
        <a:p>
          <a:endParaRPr lang="ru-RU"/>
        </a:p>
      </dgm:t>
    </dgm:pt>
    <dgm:pt modelId="{23CC3F49-B821-425F-A153-A0251B374258}" type="pres">
      <dgm:prSet presAssocID="{326B5693-93AC-4C07-BCE5-5838AEF333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00BAE3-F277-4227-BD1B-65FCA26C947D}" type="pres">
      <dgm:prSet presAssocID="{183F6356-4577-4828-80C2-15C50049C2B2}" presName="compositeNode" presStyleCnt="0">
        <dgm:presLayoutVars>
          <dgm:bulletEnabled val="1"/>
        </dgm:presLayoutVars>
      </dgm:prSet>
      <dgm:spPr/>
    </dgm:pt>
    <dgm:pt modelId="{5D728C8A-B454-4314-BEF8-E30A507525D4}" type="pres">
      <dgm:prSet presAssocID="{183F6356-4577-4828-80C2-15C50049C2B2}" presName="bgRect" presStyleLbl="node1" presStyleIdx="0" presStyleCnt="3"/>
      <dgm:spPr/>
      <dgm:t>
        <a:bodyPr/>
        <a:lstStyle/>
        <a:p>
          <a:endParaRPr lang="ru-RU"/>
        </a:p>
      </dgm:t>
    </dgm:pt>
    <dgm:pt modelId="{EFD50AD7-E266-45C2-AB77-AD148814A1E8}" type="pres">
      <dgm:prSet presAssocID="{183F6356-4577-4828-80C2-15C50049C2B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938F3A-FF52-42FA-A01C-756E137C3E24}" type="pres">
      <dgm:prSet presAssocID="{183F6356-4577-4828-80C2-15C50049C2B2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2AA56-A716-4415-95F6-761F016983DD}" type="pres">
      <dgm:prSet presAssocID="{BDF5A1F8-8465-40AC-B331-3B4D57947487}" presName="hSp" presStyleCnt="0"/>
      <dgm:spPr/>
    </dgm:pt>
    <dgm:pt modelId="{8B9BC4BE-4E46-4014-B53A-A8A2D2AECE51}" type="pres">
      <dgm:prSet presAssocID="{BDF5A1F8-8465-40AC-B331-3B4D57947487}" presName="vProcSp" presStyleCnt="0"/>
      <dgm:spPr/>
    </dgm:pt>
    <dgm:pt modelId="{8DBBC2C1-5CD1-4DE0-9A2A-3A511FE6B1C2}" type="pres">
      <dgm:prSet presAssocID="{BDF5A1F8-8465-40AC-B331-3B4D57947487}" presName="vSp1" presStyleCnt="0"/>
      <dgm:spPr/>
    </dgm:pt>
    <dgm:pt modelId="{A2D3DD4A-C211-4656-8325-8B6337E8A49A}" type="pres">
      <dgm:prSet presAssocID="{BDF5A1F8-8465-40AC-B331-3B4D57947487}" presName="simulatedConn" presStyleLbl="solidFgAcc1" presStyleIdx="0" presStyleCnt="2"/>
      <dgm:spPr/>
    </dgm:pt>
    <dgm:pt modelId="{78828CD0-2AF4-4072-BA2F-FBDE49E9B450}" type="pres">
      <dgm:prSet presAssocID="{BDF5A1F8-8465-40AC-B331-3B4D57947487}" presName="vSp2" presStyleCnt="0"/>
      <dgm:spPr/>
    </dgm:pt>
    <dgm:pt modelId="{6F5E3BBD-9788-4BA6-AB40-AE144AF8D71A}" type="pres">
      <dgm:prSet presAssocID="{BDF5A1F8-8465-40AC-B331-3B4D57947487}" presName="sibTrans" presStyleCnt="0"/>
      <dgm:spPr/>
    </dgm:pt>
    <dgm:pt modelId="{770E04E0-F258-4785-BD53-6B23211E4C37}" type="pres">
      <dgm:prSet presAssocID="{CB0A34F4-2E0C-4DB5-AD56-C478149CD512}" presName="compositeNode" presStyleCnt="0">
        <dgm:presLayoutVars>
          <dgm:bulletEnabled val="1"/>
        </dgm:presLayoutVars>
      </dgm:prSet>
      <dgm:spPr/>
    </dgm:pt>
    <dgm:pt modelId="{35C9A111-A209-4C7D-89D5-9914E76EAFD9}" type="pres">
      <dgm:prSet presAssocID="{CB0A34F4-2E0C-4DB5-AD56-C478149CD512}" presName="bgRect" presStyleLbl="node1" presStyleIdx="1" presStyleCnt="3" custLinFactNeighborX="-2" custLinFactNeighborY="3027"/>
      <dgm:spPr/>
      <dgm:t>
        <a:bodyPr/>
        <a:lstStyle/>
        <a:p>
          <a:endParaRPr lang="ru-RU"/>
        </a:p>
      </dgm:t>
    </dgm:pt>
    <dgm:pt modelId="{48830563-6D1B-436B-A679-33F2B3E07E6C}" type="pres">
      <dgm:prSet presAssocID="{CB0A34F4-2E0C-4DB5-AD56-C478149CD51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3A85C-C5D0-4104-BB33-2353814611BF}" type="pres">
      <dgm:prSet presAssocID="{CB0A34F4-2E0C-4DB5-AD56-C478149CD51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0386A-306F-4D9D-9936-0C323AA7F33A}" type="pres">
      <dgm:prSet presAssocID="{E9C4B066-2C34-4962-AA27-CEC11C15BBCD}" presName="hSp" presStyleCnt="0"/>
      <dgm:spPr/>
    </dgm:pt>
    <dgm:pt modelId="{678E6494-224A-4E6F-8FA3-E893393D4C86}" type="pres">
      <dgm:prSet presAssocID="{E9C4B066-2C34-4962-AA27-CEC11C15BBCD}" presName="vProcSp" presStyleCnt="0"/>
      <dgm:spPr/>
    </dgm:pt>
    <dgm:pt modelId="{52BEB0AF-7274-421A-8F34-679F8DC8302F}" type="pres">
      <dgm:prSet presAssocID="{E9C4B066-2C34-4962-AA27-CEC11C15BBCD}" presName="vSp1" presStyleCnt="0"/>
      <dgm:spPr/>
    </dgm:pt>
    <dgm:pt modelId="{665CC4EA-AA91-4B5A-A784-A7EAB9C4D12F}" type="pres">
      <dgm:prSet presAssocID="{E9C4B066-2C34-4962-AA27-CEC11C15BBCD}" presName="simulatedConn" presStyleLbl="solidFgAcc1" presStyleIdx="1" presStyleCnt="2"/>
      <dgm:spPr/>
    </dgm:pt>
    <dgm:pt modelId="{8F29EEF0-B38C-4B8F-94D7-D50BE0FC0A2A}" type="pres">
      <dgm:prSet presAssocID="{E9C4B066-2C34-4962-AA27-CEC11C15BBCD}" presName="vSp2" presStyleCnt="0"/>
      <dgm:spPr/>
    </dgm:pt>
    <dgm:pt modelId="{F425C739-B6C8-4D7A-BC3C-07B2AACFC5E2}" type="pres">
      <dgm:prSet presAssocID="{E9C4B066-2C34-4962-AA27-CEC11C15BBCD}" presName="sibTrans" presStyleCnt="0"/>
      <dgm:spPr/>
    </dgm:pt>
    <dgm:pt modelId="{AE5590E8-3285-4C9C-9F22-ABF1B9544773}" type="pres">
      <dgm:prSet presAssocID="{93D9C24D-2A96-4B21-82B3-D70243165EC6}" presName="compositeNode" presStyleCnt="0">
        <dgm:presLayoutVars>
          <dgm:bulletEnabled val="1"/>
        </dgm:presLayoutVars>
      </dgm:prSet>
      <dgm:spPr/>
    </dgm:pt>
    <dgm:pt modelId="{3FA20580-E444-4520-A42E-74E51CA3E1B6}" type="pres">
      <dgm:prSet presAssocID="{93D9C24D-2A96-4B21-82B3-D70243165EC6}" presName="bgRect" presStyleLbl="node1" presStyleIdx="2" presStyleCnt="3"/>
      <dgm:spPr/>
      <dgm:t>
        <a:bodyPr/>
        <a:lstStyle/>
        <a:p>
          <a:endParaRPr lang="ru-RU"/>
        </a:p>
      </dgm:t>
    </dgm:pt>
    <dgm:pt modelId="{A2A8712C-5569-4FD6-8A35-6EE8953FBBD6}" type="pres">
      <dgm:prSet presAssocID="{93D9C24D-2A96-4B21-82B3-D70243165EC6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D2207-F1A4-4304-98FD-864BB597DF39}" type="pres">
      <dgm:prSet presAssocID="{93D9C24D-2A96-4B21-82B3-D70243165EC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689C7E-A6BB-4A05-8A70-4162F5E65134}" type="presOf" srcId="{CB0A34F4-2E0C-4DB5-AD56-C478149CD512}" destId="{48830563-6D1B-436B-A679-33F2B3E07E6C}" srcOrd="1" destOrd="0" presId="urn:microsoft.com/office/officeart/2005/8/layout/hProcess7"/>
    <dgm:cxn modelId="{0203F098-E89F-42C2-9CF6-8C36A07FAA4F}" type="presOf" srcId="{CB0A34F4-2E0C-4DB5-AD56-C478149CD512}" destId="{35C9A111-A209-4C7D-89D5-9914E76EAFD9}" srcOrd="0" destOrd="0" presId="urn:microsoft.com/office/officeart/2005/8/layout/hProcess7"/>
    <dgm:cxn modelId="{ED9D43BE-6D43-462B-97C5-91EC98CC8BBD}" type="presOf" srcId="{F74F5F0C-2D15-4D60-87B3-660DD65DAA34}" destId="{5F83A85C-C5D0-4104-BB33-2353814611BF}" srcOrd="0" destOrd="0" presId="urn:microsoft.com/office/officeart/2005/8/layout/hProcess7"/>
    <dgm:cxn modelId="{D9ABA594-0348-4419-9F0E-667359C6CE94}" srcId="{326B5693-93AC-4C07-BCE5-5838AEF333BD}" destId="{183F6356-4577-4828-80C2-15C50049C2B2}" srcOrd="0" destOrd="0" parTransId="{698CBFC3-008F-4B22-9E04-F476C0DD0F12}" sibTransId="{BDF5A1F8-8465-40AC-B331-3B4D57947487}"/>
    <dgm:cxn modelId="{0686E7E7-55AA-45CB-9160-BA0F99B77D5F}" srcId="{326B5693-93AC-4C07-BCE5-5838AEF333BD}" destId="{CB0A34F4-2E0C-4DB5-AD56-C478149CD512}" srcOrd="1" destOrd="0" parTransId="{D0F767C2-693B-4889-8E8C-A1ECB67CD507}" sibTransId="{E9C4B066-2C34-4962-AA27-CEC11C15BBCD}"/>
    <dgm:cxn modelId="{4D189DF0-01E0-4AEB-94D1-E5DB02B4C7D4}" type="presOf" srcId="{D0938260-332E-48BB-942B-69F2FF2AA6ED}" destId="{69ED2207-F1A4-4304-98FD-864BB597DF39}" srcOrd="0" destOrd="0" presId="urn:microsoft.com/office/officeart/2005/8/layout/hProcess7"/>
    <dgm:cxn modelId="{163753D8-5421-4A76-9AF4-1B9F5ADB720E}" srcId="{183F6356-4577-4828-80C2-15C50049C2B2}" destId="{F45E0B2D-B32A-4EDE-B9F1-86AEEB710E05}" srcOrd="0" destOrd="0" parTransId="{A4993B33-DDE3-4800-9521-D47F1B5A1DCB}" sibTransId="{A10B4ADE-7C74-420B-96E6-CEB441945242}"/>
    <dgm:cxn modelId="{5E298DC8-590C-48AF-AB27-A8BFBAE190FD}" srcId="{326B5693-93AC-4C07-BCE5-5838AEF333BD}" destId="{93D9C24D-2A96-4B21-82B3-D70243165EC6}" srcOrd="2" destOrd="0" parTransId="{7056ED4F-133E-408D-9639-44A05C0913FA}" sibTransId="{A9203E80-E607-4DC4-B0EE-DF1AC3E15D94}"/>
    <dgm:cxn modelId="{8EFB2CC0-82D0-4039-8244-1D7ADB1DAE0D}" srcId="{CB0A34F4-2E0C-4DB5-AD56-C478149CD512}" destId="{F74F5F0C-2D15-4D60-87B3-660DD65DAA34}" srcOrd="0" destOrd="0" parTransId="{0999682D-7BBA-45FF-8EE3-484A1D1998F2}" sibTransId="{983C7237-7354-4330-9E08-D7CE9F003EA9}"/>
    <dgm:cxn modelId="{1764A396-F70A-47D9-8243-422BDB920A7A}" type="presOf" srcId="{93D9C24D-2A96-4B21-82B3-D70243165EC6}" destId="{3FA20580-E444-4520-A42E-74E51CA3E1B6}" srcOrd="0" destOrd="0" presId="urn:microsoft.com/office/officeart/2005/8/layout/hProcess7"/>
    <dgm:cxn modelId="{47C98EDD-DA8A-45EB-BB48-CEA1F31CC9CB}" type="presOf" srcId="{326B5693-93AC-4C07-BCE5-5838AEF333BD}" destId="{23CC3F49-B821-425F-A153-A0251B374258}" srcOrd="0" destOrd="0" presId="urn:microsoft.com/office/officeart/2005/8/layout/hProcess7"/>
    <dgm:cxn modelId="{F76F9CD3-EBF1-423D-8045-3BCF613B762E}" type="presOf" srcId="{F45E0B2D-B32A-4EDE-B9F1-86AEEB710E05}" destId="{70938F3A-FF52-42FA-A01C-756E137C3E24}" srcOrd="0" destOrd="0" presId="urn:microsoft.com/office/officeart/2005/8/layout/hProcess7"/>
    <dgm:cxn modelId="{7BBFE7CD-1925-4443-A0AE-B6A2D5419108}" type="presOf" srcId="{93D9C24D-2A96-4B21-82B3-D70243165EC6}" destId="{A2A8712C-5569-4FD6-8A35-6EE8953FBBD6}" srcOrd="1" destOrd="0" presId="urn:microsoft.com/office/officeart/2005/8/layout/hProcess7"/>
    <dgm:cxn modelId="{C669DC6D-5CA5-4FF6-AD1E-BD1B4B2E39A5}" type="presOf" srcId="{183F6356-4577-4828-80C2-15C50049C2B2}" destId="{5D728C8A-B454-4314-BEF8-E30A507525D4}" srcOrd="0" destOrd="0" presId="urn:microsoft.com/office/officeart/2005/8/layout/hProcess7"/>
    <dgm:cxn modelId="{D88EA24B-55B8-4697-8DAC-716355ABC630}" srcId="{93D9C24D-2A96-4B21-82B3-D70243165EC6}" destId="{D0938260-332E-48BB-942B-69F2FF2AA6ED}" srcOrd="0" destOrd="0" parTransId="{1E5C2841-2E0C-45A4-B82F-FAF8FF35BD5B}" sibTransId="{FB239846-D09A-426E-9079-D6D916F165A2}"/>
    <dgm:cxn modelId="{6B4230D3-6903-4232-8D0F-D28CD010908D}" type="presOf" srcId="{183F6356-4577-4828-80C2-15C50049C2B2}" destId="{EFD50AD7-E266-45C2-AB77-AD148814A1E8}" srcOrd="1" destOrd="0" presId="urn:microsoft.com/office/officeart/2005/8/layout/hProcess7"/>
    <dgm:cxn modelId="{CA9FE2AF-BBBC-4810-9AB5-20FA9FBC09C1}" type="presParOf" srcId="{23CC3F49-B821-425F-A153-A0251B374258}" destId="{BE00BAE3-F277-4227-BD1B-65FCA26C947D}" srcOrd="0" destOrd="0" presId="urn:microsoft.com/office/officeart/2005/8/layout/hProcess7"/>
    <dgm:cxn modelId="{8621D340-04EA-4A0D-9900-9DA07E50048A}" type="presParOf" srcId="{BE00BAE3-F277-4227-BD1B-65FCA26C947D}" destId="{5D728C8A-B454-4314-BEF8-E30A507525D4}" srcOrd="0" destOrd="0" presId="urn:microsoft.com/office/officeart/2005/8/layout/hProcess7"/>
    <dgm:cxn modelId="{9719930F-DC17-470F-8367-D101EB0710BD}" type="presParOf" srcId="{BE00BAE3-F277-4227-BD1B-65FCA26C947D}" destId="{EFD50AD7-E266-45C2-AB77-AD148814A1E8}" srcOrd="1" destOrd="0" presId="urn:microsoft.com/office/officeart/2005/8/layout/hProcess7"/>
    <dgm:cxn modelId="{BEEB6BEB-A60D-49B8-8287-7D391407F3A4}" type="presParOf" srcId="{BE00BAE3-F277-4227-BD1B-65FCA26C947D}" destId="{70938F3A-FF52-42FA-A01C-756E137C3E24}" srcOrd="2" destOrd="0" presId="urn:microsoft.com/office/officeart/2005/8/layout/hProcess7"/>
    <dgm:cxn modelId="{091888AF-4B15-45EA-A667-356A5260AC96}" type="presParOf" srcId="{23CC3F49-B821-425F-A153-A0251B374258}" destId="{23B2AA56-A716-4415-95F6-761F016983DD}" srcOrd="1" destOrd="0" presId="urn:microsoft.com/office/officeart/2005/8/layout/hProcess7"/>
    <dgm:cxn modelId="{96B8C778-ECE6-4872-A19F-ECE4DFFB99CA}" type="presParOf" srcId="{23CC3F49-B821-425F-A153-A0251B374258}" destId="{8B9BC4BE-4E46-4014-B53A-A8A2D2AECE51}" srcOrd="2" destOrd="0" presId="urn:microsoft.com/office/officeart/2005/8/layout/hProcess7"/>
    <dgm:cxn modelId="{1E779A7C-94EB-4846-BCD0-C881BAD1025D}" type="presParOf" srcId="{8B9BC4BE-4E46-4014-B53A-A8A2D2AECE51}" destId="{8DBBC2C1-5CD1-4DE0-9A2A-3A511FE6B1C2}" srcOrd="0" destOrd="0" presId="urn:microsoft.com/office/officeart/2005/8/layout/hProcess7"/>
    <dgm:cxn modelId="{5442B20C-3162-4E93-9D17-ADA027B1597A}" type="presParOf" srcId="{8B9BC4BE-4E46-4014-B53A-A8A2D2AECE51}" destId="{A2D3DD4A-C211-4656-8325-8B6337E8A49A}" srcOrd="1" destOrd="0" presId="urn:microsoft.com/office/officeart/2005/8/layout/hProcess7"/>
    <dgm:cxn modelId="{25435E00-738F-496D-B497-5B242699235F}" type="presParOf" srcId="{8B9BC4BE-4E46-4014-B53A-A8A2D2AECE51}" destId="{78828CD0-2AF4-4072-BA2F-FBDE49E9B450}" srcOrd="2" destOrd="0" presId="urn:microsoft.com/office/officeart/2005/8/layout/hProcess7"/>
    <dgm:cxn modelId="{09A8E399-72B8-4DB5-8B57-B050F9F6F988}" type="presParOf" srcId="{23CC3F49-B821-425F-A153-A0251B374258}" destId="{6F5E3BBD-9788-4BA6-AB40-AE144AF8D71A}" srcOrd="3" destOrd="0" presId="urn:microsoft.com/office/officeart/2005/8/layout/hProcess7"/>
    <dgm:cxn modelId="{BBE1D3D1-6CFF-4DF7-9ACD-98C782999122}" type="presParOf" srcId="{23CC3F49-B821-425F-A153-A0251B374258}" destId="{770E04E0-F258-4785-BD53-6B23211E4C37}" srcOrd="4" destOrd="0" presId="urn:microsoft.com/office/officeart/2005/8/layout/hProcess7"/>
    <dgm:cxn modelId="{0B8C132F-FAF4-4963-B235-7C952A7E84F4}" type="presParOf" srcId="{770E04E0-F258-4785-BD53-6B23211E4C37}" destId="{35C9A111-A209-4C7D-89D5-9914E76EAFD9}" srcOrd="0" destOrd="0" presId="urn:microsoft.com/office/officeart/2005/8/layout/hProcess7"/>
    <dgm:cxn modelId="{99448230-DA77-4CAD-9458-3E810A21AE50}" type="presParOf" srcId="{770E04E0-F258-4785-BD53-6B23211E4C37}" destId="{48830563-6D1B-436B-A679-33F2B3E07E6C}" srcOrd="1" destOrd="0" presId="urn:microsoft.com/office/officeart/2005/8/layout/hProcess7"/>
    <dgm:cxn modelId="{762FF979-EDD2-442E-8A4F-E91D05E61403}" type="presParOf" srcId="{770E04E0-F258-4785-BD53-6B23211E4C37}" destId="{5F83A85C-C5D0-4104-BB33-2353814611BF}" srcOrd="2" destOrd="0" presId="urn:microsoft.com/office/officeart/2005/8/layout/hProcess7"/>
    <dgm:cxn modelId="{8E8644BD-E689-4C2A-8010-BB7D207FA447}" type="presParOf" srcId="{23CC3F49-B821-425F-A153-A0251B374258}" destId="{2280386A-306F-4D9D-9936-0C323AA7F33A}" srcOrd="5" destOrd="0" presId="urn:microsoft.com/office/officeart/2005/8/layout/hProcess7"/>
    <dgm:cxn modelId="{EBE5977C-8333-4087-B6E5-E46EC18BECA2}" type="presParOf" srcId="{23CC3F49-B821-425F-A153-A0251B374258}" destId="{678E6494-224A-4E6F-8FA3-E893393D4C86}" srcOrd="6" destOrd="0" presId="urn:microsoft.com/office/officeart/2005/8/layout/hProcess7"/>
    <dgm:cxn modelId="{E1B5B60C-9F73-4D71-A8F2-D825C44B0E71}" type="presParOf" srcId="{678E6494-224A-4E6F-8FA3-E893393D4C86}" destId="{52BEB0AF-7274-421A-8F34-679F8DC8302F}" srcOrd="0" destOrd="0" presId="urn:microsoft.com/office/officeart/2005/8/layout/hProcess7"/>
    <dgm:cxn modelId="{0FCA30A6-954C-445D-BE43-6C71ED0F4640}" type="presParOf" srcId="{678E6494-224A-4E6F-8FA3-E893393D4C86}" destId="{665CC4EA-AA91-4B5A-A784-A7EAB9C4D12F}" srcOrd="1" destOrd="0" presId="urn:microsoft.com/office/officeart/2005/8/layout/hProcess7"/>
    <dgm:cxn modelId="{B2294F90-206B-4738-B1D4-BEA1F68148D1}" type="presParOf" srcId="{678E6494-224A-4E6F-8FA3-E893393D4C86}" destId="{8F29EEF0-B38C-4B8F-94D7-D50BE0FC0A2A}" srcOrd="2" destOrd="0" presId="urn:microsoft.com/office/officeart/2005/8/layout/hProcess7"/>
    <dgm:cxn modelId="{8E5434A0-5D36-4D25-838C-B034DF844018}" type="presParOf" srcId="{23CC3F49-B821-425F-A153-A0251B374258}" destId="{F425C739-B6C8-4D7A-BC3C-07B2AACFC5E2}" srcOrd="7" destOrd="0" presId="urn:microsoft.com/office/officeart/2005/8/layout/hProcess7"/>
    <dgm:cxn modelId="{B39FF7D5-35DF-423E-B021-3D5CB4C92A8E}" type="presParOf" srcId="{23CC3F49-B821-425F-A153-A0251B374258}" destId="{AE5590E8-3285-4C9C-9F22-ABF1B9544773}" srcOrd="8" destOrd="0" presId="urn:microsoft.com/office/officeart/2005/8/layout/hProcess7"/>
    <dgm:cxn modelId="{F171F34F-21DC-4473-9784-1082F037980E}" type="presParOf" srcId="{AE5590E8-3285-4C9C-9F22-ABF1B9544773}" destId="{3FA20580-E444-4520-A42E-74E51CA3E1B6}" srcOrd="0" destOrd="0" presId="urn:microsoft.com/office/officeart/2005/8/layout/hProcess7"/>
    <dgm:cxn modelId="{9A4167CE-36F2-49EE-88ED-0FE3C8A496A0}" type="presParOf" srcId="{AE5590E8-3285-4C9C-9F22-ABF1B9544773}" destId="{A2A8712C-5569-4FD6-8A35-6EE8953FBBD6}" srcOrd="1" destOrd="0" presId="urn:microsoft.com/office/officeart/2005/8/layout/hProcess7"/>
    <dgm:cxn modelId="{B823F4D5-0BB2-4F36-9A99-6DBE45CF4EC4}" type="presParOf" srcId="{AE5590E8-3285-4C9C-9F22-ABF1B9544773}" destId="{69ED2207-F1A4-4304-98FD-864BB597DF3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410E35-8B5E-4683-ACE9-3BA538A3A9E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14A8AE-4572-4BEA-86A7-2857B53FE68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152E8B1D-6F1A-4EBF-AAD1-F6EAAC718001}" type="parTrans" cxnId="{842E2DF1-E565-4373-AFB4-2DE9107918F1}">
      <dgm:prSet/>
      <dgm:spPr/>
      <dgm:t>
        <a:bodyPr/>
        <a:lstStyle/>
        <a:p>
          <a:endParaRPr lang="ru-RU"/>
        </a:p>
      </dgm:t>
    </dgm:pt>
    <dgm:pt modelId="{238A221E-94F5-4215-BDB2-B7A45C85BA51}" type="sibTrans" cxnId="{842E2DF1-E565-4373-AFB4-2DE9107918F1}">
      <dgm:prSet/>
      <dgm:spPr/>
      <dgm:t>
        <a:bodyPr/>
        <a:lstStyle/>
        <a:p>
          <a:endParaRPr lang="ru-RU"/>
        </a:p>
      </dgm:t>
    </dgm:pt>
    <dgm:pt modelId="{16CA08A3-EA32-4BF2-8555-AB85EE3E29F6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18,8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DE5C6B-C9F9-425E-93AB-019C2DB37A55}" type="parTrans" cxnId="{D6AD0112-7027-4493-AD74-303B42EDE725}">
      <dgm:prSet/>
      <dgm:spPr/>
      <dgm:t>
        <a:bodyPr/>
        <a:lstStyle/>
        <a:p>
          <a:endParaRPr lang="ru-RU"/>
        </a:p>
      </dgm:t>
    </dgm:pt>
    <dgm:pt modelId="{433B6408-E5A5-47A8-BEAE-EC16606B0652}" type="sibTrans" cxnId="{D6AD0112-7027-4493-AD74-303B42EDE725}">
      <dgm:prSet/>
      <dgm:spPr/>
      <dgm:t>
        <a:bodyPr/>
        <a:lstStyle/>
        <a:p>
          <a:endParaRPr lang="ru-RU"/>
        </a:p>
      </dgm:t>
    </dgm:pt>
    <dgm:pt modelId="{83155259-E679-4C5E-8BBA-A523DD3A5BF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1F739074-B505-4E2E-AEBF-80FEB1F1E170}" type="parTrans" cxnId="{8AE3727A-5316-4C6F-9EA7-F01AB7820270}">
      <dgm:prSet/>
      <dgm:spPr/>
      <dgm:t>
        <a:bodyPr/>
        <a:lstStyle/>
        <a:p>
          <a:endParaRPr lang="ru-RU"/>
        </a:p>
      </dgm:t>
    </dgm:pt>
    <dgm:pt modelId="{52F529F4-7A8D-456B-B419-F3CA8DC1F88E}" type="sibTrans" cxnId="{8AE3727A-5316-4C6F-9EA7-F01AB7820270}">
      <dgm:prSet/>
      <dgm:spPr/>
      <dgm:t>
        <a:bodyPr/>
        <a:lstStyle/>
        <a:p>
          <a:endParaRPr lang="ru-RU"/>
        </a:p>
      </dgm:t>
    </dgm:pt>
    <dgm:pt modelId="{680B7E49-06A4-4294-8786-17F2162718DE}">
      <dgm:prSet phldrT="[Текст]" custT="1"/>
      <dgm:spPr/>
      <dgm:t>
        <a:bodyPr/>
        <a:lstStyle/>
        <a:p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21,0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C0F2C76-EE4F-466B-96ED-EB8ADDF9449C}" type="parTrans" cxnId="{DA7343DA-C014-444E-B657-A9DBF0AEC993}">
      <dgm:prSet/>
      <dgm:spPr/>
      <dgm:t>
        <a:bodyPr/>
        <a:lstStyle/>
        <a:p>
          <a:endParaRPr lang="ru-RU"/>
        </a:p>
      </dgm:t>
    </dgm:pt>
    <dgm:pt modelId="{644C01BF-2931-4B23-AA48-31D18A0AAD56}" type="sibTrans" cxnId="{DA7343DA-C014-444E-B657-A9DBF0AEC993}">
      <dgm:prSet/>
      <dgm:spPr/>
      <dgm:t>
        <a:bodyPr/>
        <a:lstStyle/>
        <a:p>
          <a:endParaRPr lang="ru-RU"/>
        </a:p>
      </dgm:t>
    </dgm:pt>
    <dgm:pt modelId="{59464EF9-9A69-4691-99F0-D61A14D0EAE5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EC6E39D1-3C4E-48EA-958D-BF21AFF7ED0E}" type="parTrans" cxnId="{24ABFC6D-D353-491D-9C2F-1968CD46603B}">
      <dgm:prSet/>
      <dgm:spPr/>
      <dgm:t>
        <a:bodyPr/>
        <a:lstStyle/>
        <a:p>
          <a:endParaRPr lang="ru-RU"/>
        </a:p>
      </dgm:t>
    </dgm:pt>
    <dgm:pt modelId="{E4CAF77E-16B3-4D7D-A354-CEA058B3E68C}" type="sibTrans" cxnId="{24ABFC6D-D353-491D-9C2F-1968CD46603B}">
      <dgm:prSet/>
      <dgm:spPr/>
      <dgm:t>
        <a:bodyPr/>
        <a:lstStyle/>
        <a:p>
          <a:endParaRPr lang="ru-RU"/>
        </a:p>
      </dgm:t>
    </dgm:pt>
    <dgm:pt modelId="{4B8820C4-0150-42C2-8592-1C0EF3D038A7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60A1B440-9382-4E15-AF0B-C268F5C85CB2}" type="parTrans" cxnId="{892C1865-F0BB-4884-94C6-06679AC3B051}">
      <dgm:prSet/>
      <dgm:spPr/>
      <dgm:t>
        <a:bodyPr/>
        <a:lstStyle/>
        <a:p>
          <a:endParaRPr lang="ru-RU"/>
        </a:p>
      </dgm:t>
    </dgm:pt>
    <dgm:pt modelId="{5E7BC227-F233-43D0-8A4E-8B4B673E43A4}" type="sibTrans" cxnId="{892C1865-F0BB-4884-94C6-06679AC3B051}">
      <dgm:prSet/>
      <dgm:spPr/>
      <dgm:t>
        <a:bodyPr/>
        <a:lstStyle/>
        <a:p>
          <a:endParaRPr lang="ru-RU"/>
        </a:p>
      </dgm:t>
    </dgm:pt>
    <dgm:pt modelId="{C661590D-78A9-4F58-B52A-8252AE777660}" type="pres">
      <dgm:prSet presAssocID="{7A410E35-8B5E-4683-ACE9-3BA538A3A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E3D381-1DFD-4E3A-B52E-6FFDD78BF297}" type="pres">
      <dgm:prSet presAssocID="{B714A8AE-4572-4BEA-86A7-2857B53FE68D}" presName="compositeNode" presStyleCnt="0">
        <dgm:presLayoutVars>
          <dgm:bulletEnabled val="1"/>
        </dgm:presLayoutVars>
      </dgm:prSet>
      <dgm:spPr/>
    </dgm:pt>
    <dgm:pt modelId="{A11CD73B-796B-4B15-93DA-F7BF322CFD40}" type="pres">
      <dgm:prSet presAssocID="{B714A8AE-4572-4BEA-86A7-2857B53FE68D}" presName="bgRect" presStyleLbl="node1" presStyleIdx="0" presStyleCnt="3"/>
      <dgm:spPr/>
      <dgm:t>
        <a:bodyPr/>
        <a:lstStyle/>
        <a:p>
          <a:endParaRPr lang="ru-RU"/>
        </a:p>
      </dgm:t>
    </dgm:pt>
    <dgm:pt modelId="{51BC2190-6FD0-4D2C-83E7-E295A8E7237B}" type="pres">
      <dgm:prSet presAssocID="{B714A8AE-4572-4BEA-86A7-2857B53FE68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15387-2513-44AD-ACB5-7723206B2209}" type="pres">
      <dgm:prSet presAssocID="{B714A8AE-4572-4BEA-86A7-2857B53FE68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92E5D-BBA3-4C9F-AB7C-39822D81B72F}" type="pres">
      <dgm:prSet presAssocID="{238A221E-94F5-4215-BDB2-B7A45C85BA51}" presName="hSp" presStyleCnt="0"/>
      <dgm:spPr/>
    </dgm:pt>
    <dgm:pt modelId="{FD301934-0978-4BA0-9730-5C632C76497D}" type="pres">
      <dgm:prSet presAssocID="{238A221E-94F5-4215-BDB2-B7A45C85BA51}" presName="vProcSp" presStyleCnt="0"/>
      <dgm:spPr/>
    </dgm:pt>
    <dgm:pt modelId="{AEA203F0-9678-469D-9C9D-E0488BF444BC}" type="pres">
      <dgm:prSet presAssocID="{238A221E-94F5-4215-BDB2-B7A45C85BA51}" presName="vSp1" presStyleCnt="0"/>
      <dgm:spPr/>
    </dgm:pt>
    <dgm:pt modelId="{658166C8-E02A-427E-91FA-4263E66A14B5}" type="pres">
      <dgm:prSet presAssocID="{238A221E-94F5-4215-BDB2-B7A45C85BA51}" presName="simulatedConn" presStyleLbl="solidFgAcc1" presStyleIdx="0" presStyleCnt="2"/>
      <dgm:spPr/>
    </dgm:pt>
    <dgm:pt modelId="{0EAF1D05-F16B-463D-B743-0E6975C5CA2D}" type="pres">
      <dgm:prSet presAssocID="{238A221E-94F5-4215-BDB2-B7A45C85BA51}" presName="vSp2" presStyleCnt="0"/>
      <dgm:spPr/>
    </dgm:pt>
    <dgm:pt modelId="{4A5F2631-08D6-41F7-A7C7-6314BB733617}" type="pres">
      <dgm:prSet presAssocID="{238A221E-94F5-4215-BDB2-B7A45C85BA51}" presName="sibTrans" presStyleCnt="0"/>
      <dgm:spPr/>
    </dgm:pt>
    <dgm:pt modelId="{2E139C50-A4A1-4938-99CC-E93DE824E4A8}" type="pres">
      <dgm:prSet presAssocID="{83155259-E679-4C5E-8BBA-A523DD3A5BF4}" presName="compositeNode" presStyleCnt="0">
        <dgm:presLayoutVars>
          <dgm:bulletEnabled val="1"/>
        </dgm:presLayoutVars>
      </dgm:prSet>
      <dgm:spPr/>
    </dgm:pt>
    <dgm:pt modelId="{66344642-E442-46E9-A1D0-C1C93AD3DA9B}" type="pres">
      <dgm:prSet presAssocID="{83155259-E679-4C5E-8BBA-A523DD3A5BF4}" presName="bgRect" presStyleLbl="node1" presStyleIdx="1" presStyleCnt="3"/>
      <dgm:spPr/>
      <dgm:t>
        <a:bodyPr/>
        <a:lstStyle/>
        <a:p>
          <a:endParaRPr lang="ru-RU"/>
        </a:p>
      </dgm:t>
    </dgm:pt>
    <dgm:pt modelId="{E8A1753F-FA32-4CE1-93A0-4895F78BFA8A}" type="pres">
      <dgm:prSet presAssocID="{83155259-E679-4C5E-8BBA-A523DD3A5BF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18E4E-9BD4-4E09-A728-56B19D01BB81}" type="pres">
      <dgm:prSet presAssocID="{83155259-E679-4C5E-8BBA-A523DD3A5B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A6F9E-67BE-43C3-B756-236972582C3A}" type="pres">
      <dgm:prSet presAssocID="{52F529F4-7A8D-456B-B419-F3CA8DC1F88E}" presName="hSp" presStyleCnt="0"/>
      <dgm:spPr/>
    </dgm:pt>
    <dgm:pt modelId="{7CD66549-4285-411D-BEDF-805C2B844DF0}" type="pres">
      <dgm:prSet presAssocID="{52F529F4-7A8D-456B-B419-F3CA8DC1F88E}" presName="vProcSp" presStyleCnt="0"/>
      <dgm:spPr/>
    </dgm:pt>
    <dgm:pt modelId="{48AAEDDF-9017-422A-9229-E1B5BDC0C43D}" type="pres">
      <dgm:prSet presAssocID="{52F529F4-7A8D-456B-B419-F3CA8DC1F88E}" presName="vSp1" presStyleCnt="0"/>
      <dgm:spPr/>
    </dgm:pt>
    <dgm:pt modelId="{E3B0A862-0090-4B01-83A6-297837F7DB70}" type="pres">
      <dgm:prSet presAssocID="{52F529F4-7A8D-456B-B419-F3CA8DC1F88E}" presName="simulatedConn" presStyleLbl="solidFgAcc1" presStyleIdx="1" presStyleCnt="2"/>
      <dgm:spPr/>
    </dgm:pt>
    <dgm:pt modelId="{6DEE4595-8E32-4278-A493-BD44F53D125A}" type="pres">
      <dgm:prSet presAssocID="{52F529F4-7A8D-456B-B419-F3CA8DC1F88E}" presName="vSp2" presStyleCnt="0"/>
      <dgm:spPr/>
    </dgm:pt>
    <dgm:pt modelId="{5407E8AC-3D86-4B7F-9738-B11A18F6097D}" type="pres">
      <dgm:prSet presAssocID="{52F529F4-7A8D-456B-B419-F3CA8DC1F88E}" presName="sibTrans" presStyleCnt="0"/>
      <dgm:spPr/>
    </dgm:pt>
    <dgm:pt modelId="{54E7EAD6-29A8-466F-893E-457C1A54FCF1}" type="pres">
      <dgm:prSet presAssocID="{59464EF9-9A69-4691-99F0-D61A14D0EAE5}" presName="compositeNode" presStyleCnt="0">
        <dgm:presLayoutVars>
          <dgm:bulletEnabled val="1"/>
        </dgm:presLayoutVars>
      </dgm:prSet>
      <dgm:spPr/>
    </dgm:pt>
    <dgm:pt modelId="{6B0253AF-55F7-4BAD-A008-2E13283FF523}" type="pres">
      <dgm:prSet presAssocID="{59464EF9-9A69-4691-99F0-D61A14D0EAE5}" presName="bgRect" presStyleLbl="node1" presStyleIdx="2" presStyleCnt="3"/>
      <dgm:spPr/>
      <dgm:t>
        <a:bodyPr/>
        <a:lstStyle/>
        <a:p>
          <a:endParaRPr lang="ru-RU"/>
        </a:p>
      </dgm:t>
    </dgm:pt>
    <dgm:pt modelId="{B395346D-C8FF-40C0-9DBD-E90901D9A4D0}" type="pres">
      <dgm:prSet presAssocID="{59464EF9-9A69-4691-99F0-D61A14D0EAE5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34BA2-358B-452C-99E5-CDA5362CA41C}" type="pres">
      <dgm:prSet presAssocID="{59464EF9-9A69-4691-99F0-D61A14D0EAE5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5DA91F-5F21-47E2-8534-5B79779B9B63}" type="presOf" srcId="{680B7E49-06A4-4294-8786-17F2162718DE}" destId="{23218E4E-9BD4-4E09-A728-56B19D01BB81}" srcOrd="0" destOrd="0" presId="urn:microsoft.com/office/officeart/2005/8/layout/hProcess7"/>
    <dgm:cxn modelId="{8AE3727A-5316-4C6F-9EA7-F01AB7820270}" srcId="{7A410E35-8B5E-4683-ACE9-3BA538A3A9E6}" destId="{83155259-E679-4C5E-8BBA-A523DD3A5BF4}" srcOrd="1" destOrd="0" parTransId="{1F739074-B505-4E2E-AEBF-80FEB1F1E170}" sibTransId="{52F529F4-7A8D-456B-B419-F3CA8DC1F88E}"/>
    <dgm:cxn modelId="{F5979ED5-E07F-4292-9352-A27B4EDA5BD9}" type="presOf" srcId="{16CA08A3-EA32-4BF2-8555-AB85EE3E29F6}" destId="{D9415387-2513-44AD-ACB5-7723206B2209}" srcOrd="0" destOrd="0" presId="urn:microsoft.com/office/officeart/2005/8/layout/hProcess7"/>
    <dgm:cxn modelId="{6D301493-747B-4924-9864-5B4D67CB23CA}" type="presOf" srcId="{59464EF9-9A69-4691-99F0-D61A14D0EAE5}" destId="{B395346D-C8FF-40C0-9DBD-E90901D9A4D0}" srcOrd="1" destOrd="0" presId="urn:microsoft.com/office/officeart/2005/8/layout/hProcess7"/>
    <dgm:cxn modelId="{BAE538C8-BA76-42F6-B87D-B5C42285350C}" type="presOf" srcId="{7A410E35-8B5E-4683-ACE9-3BA538A3A9E6}" destId="{C661590D-78A9-4F58-B52A-8252AE777660}" srcOrd="0" destOrd="0" presId="urn:microsoft.com/office/officeart/2005/8/layout/hProcess7"/>
    <dgm:cxn modelId="{5C01B909-98DB-4509-89EF-72C626EF7E23}" type="presOf" srcId="{83155259-E679-4C5E-8BBA-A523DD3A5BF4}" destId="{66344642-E442-46E9-A1D0-C1C93AD3DA9B}" srcOrd="0" destOrd="0" presId="urn:microsoft.com/office/officeart/2005/8/layout/hProcess7"/>
    <dgm:cxn modelId="{842E2DF1-E565-4373-AFB4-2DE9107918F1}" srcId="{7A410E35-8B5E-4683-ACE9-3BA538A3A9E6}" destId="{B714A8AE-4572-4BEA-86A7-2857B53FE68D}" srcOrd="0" destOrd="0" parTransId="{152E8B1D-6F1A-4EBF-AAD1-F6EAAC718001}" sibTransId="{238A221E-94F5-4215-BDB2-B7A45C85BA51}"/>
    <dgm:cxn modelId="{8B4ED26A-65F2-41BD-B35D-63BE0A1233BA}" type="presOf" srcId="{59464EF9-9A69-4691-99F0-D61A14D0EAE5}" destId="{6B0253AF-55F7-4BAD-A008-2E13283FF523}" srcOrd="0" destOrd="0" presId="urn:microsoft.com/office/officeart/2005/8/layout/hProcess7"/>
    <dgm:cxn modelId="{3F5587C4-AAD6-4FF4-8E6E-C8E61A131440}" type="presOf" srcId="{B714A8AE-4572-4BEA-86A7-2857B53FE68D}" destId="{51BC2190-6FD0-4D2C-83E7-E295A8E7237B}" srcOrd="1" destOrd="0" presId="urn:microsoft.com/office/officeart/2005/8/layout/hProcess7"/>
    <dgm:cxn modelId="{DA7343DA-C014-444E-B657-A9DBF0AEC993}" srcId="{83155259-E679-4C5E-8BBA-A523DD3A5BF4}" destId="{680B7E49-06A4-4294-8786-17F2162718DE}" srcOrd="0" destOrd="0" parTransId="{FC0F2C76-EE4F-466B-96ED-EB8ADDF9449C}" sibTransId="{644C01BF-2931-4B23-AA48-31D18A0AAD56}"/>
    <dgm:cxn modelId="{10F821D9-BE18-4802-9635-1FAE319289CB}" type="presOf" srcId="{83155259-E679-4C5E-8BBA-A523DD3A5BF4}" destId="{E8A1753F-FA32-4CE1-93A0-4895F78BFA8A}" srcOrd="1" destOrd="0" presId="urn:microsoft.com/office/officeart/2005/8/layout/hProcess7"/>
    <dgm:cxn modelId="{73948A3D-AF0F-4A05-AC35-3292E39B59E7}" type="presOf" srcId="{4B8820C4-0150-42C2-8592-1C0EF3D038A7}" destId="{F5534BA2-358B-452C-99E5-CDA5362CA41C}" srcOrd="0" destOrd="0" presId="urn:microsoft.com/office/officeart/2005/8/layout/hProcess7"/>
    <dgm:cxn modelId="{1E89C89D-5EFD-4BF6-98C7-51826467BB80}" type="presOf" srcId="{B714A8AE-4572-4BEA-86A7-2857B53FE68D}" destId="{A11CD73B-796B-4B15-93DA-F7BF322CFD40}" srcOrd="0" destOrd="0" presId="urn:microsoft.com/office/officeart/2005/8/layout/hProcess7"/>
    <dgm:cxn modelId="{892C1865-F0BB-4884-94C6-06679AC3B051}" srcId="{59464EF9-9A69-4691-99F0-D61A14D0EAE5}" destId="{4B8820C4-0150-42C2-8592-1C0EF3D038A7}" srcOrd="0" destOrd="0" parTransId="{60A1B440-9382-4E15-AF0B-C268F5C85CB2}" sibTransId="{5E7BC227-F233-43D0-8A4E-8B4B673E43A4}"/>
    <dgm:cxn modelId="{24ABFC6D-D353-491D-9C2F-1968CD46603B}" srcId="{7A410E35-8B5E-4683-ACE9-3BA538A3A9E6}" destId="{59464EF9-9A69-4691-99F0-D61A14D0EAE5}" srcOrd="2" destOrd="0" parTransId="{EC6E39D1-3C4E-48EA-958D-BF21AFF7ED0E}" sibTransId="{E4CAF77E-16B3-4D7D-A354-CEA058B3E68C}"/>
    <dgm:cxn modelId="{D6AD0112-7027-4493-AD74-303B42EDE725}" srcId="{B714A8AE-4572-4BEA-86A7-2857B53FE68D}" destId="{16CA08A3-EA32-4BF2-8555-AB85EE3E29F6}" srcOrd="0" destOrd="0" parTransId="{B1DE5C6B-C9F9-425E-93AB-019C2DB37A55}" sibTransId="{433B6408-E5A5-47A8-BEAE-EC16606B0652}"/>
    <dgm:cxn modelId="{5ABB08AA-DADA-4132-BA6C-C5080316C356}" type="presParOf" srcId="{C661590D-78A9-4F58-B52A-8252AE777660}" destId="{88E3D381-1DFD-4E3A-B52E-6FFDD78BF297}" srcOrd="0" destOrd="0" presId="urn:microsoft.com/office/officeart/2005/8/layout/hProcess7"/>
    <dgm:cxn modelId="{7070D3E6-BAA6-47DC-901C-72F33FA076C0}" type="presParOf" srcId="{88E3D381-1DFD-4E3A-B52E-6FFDD78BF297}" destId="{A11CD73B-796B-4B15-93DA-F7BF322CFD40}" srcOrd="0" destOrd="0" presId="urn:microsoft.com/office/officeart/2005/8/layout/hProcess7"/>
    <dgm:cxn modelId="{81357D92-C858-46B1-9016-68220A2D9F89}" type="presParOf" srcId="{88E3D381-1DFD-4E3A-B52E-6FFDD78BF297}" destId="{51BC2190-6FD0-4D2C-83E7-E295A8E7237B}" srcOrd="1" destOrd="0" presId="urn:microsoft.com/office/officeart/2005/8/layout/hProcess7"/>
    <dgm:cxn modelId="{2DF2DF90-8F93-48A9-9B0B-93FC9BAF65DD}" type="presParOf" srcId="{88E3D381-1DFD-4E3A-B52E-6FFDD78BF297}" destId="{D9415387-2513-44AD-ACB5-7723206B2209}" srcOrd="2" destOrd="0" presId="urn:microsoft.com/office/officeart/2005/8/layout/hProcess7"/>
    <dgm:cxn modelId="{A4A53825-F7C9-4E8A-A2D3-78243722E539}" type="presParOf" srcId="{C661590D-78A9-4F58-B52A-8252AE777660}" destId="{43E92E5D-BBA3-4C9F-AB7C-39822D81B72F}" srcOrd="1" destOrd="0" presId="urn:microsoft.com/office/officeart/2005/8/layout/hProcess7"/>
    <dgm:cxn modelId="{0B27AA15-E8B8-4798-BEC7-75B60E8EF6B6}" type="presParOf" srcId="{C661590D-78A9-4F58-B52A-8252AE777660}" destId="{FD301934-0978-4BA0-9730-5C632C76497D}" srcOrd="2" destOrd="0" presId="urn:microsoft.com/office/officeart/2005/8/layout/hProcess7"/>
    <dgm:cxn modelId="{42DA62BA-E61D-42BC-AB83-4C5E207FC769}" type="presParOf" srcId="{FD301934-0978-4BA0-9730-5C632C76497D}" destId="{AEA203F0-9678-469D-9C9D-E0488BF444BC}" srcOrd="0" destOrd="0" presId="urn:microsoft.com/office/officeart/2005/8/layout/hProcess7"/>
    <dgm:cxn modelId="{59ACE294-9FA1-4775-89FC-30AE99C7E260}" type="presParOf" srcId="{FD301934-0978-4BA0-9730-5C632C76497D}" destId="{658166C8-E02A-427E-91FA-4263E66A14B5}" srcOrd="1" destOrd="0" presId="urn:microsoft.com/office/officeart/2005/8/layout/hProcess7"/>
    <dgm:cxn modelId="{80AC8860-9DD5-4CE0-BDF3-ED267643DD05}" type="presParOf" srcId="{FD301934-0978-4BA0-9730-5C632C76497D}" destId="{0EAF1D05-F16B-463D-B743-0E6975C5CA2D}" srcOrd="2" destOrd="0" presId="urn:microsoft.com/office/officeart/2005/8/layout/hProcess7"/>
    <dgm:cxn modelId="{394EB0D4-1BCB-4DE6-8D4B-D495D2347BF7}" type="presParOf" srcId="{C661590D-78A9-4F58-B52A-8252AE777660}" destId="{4A5F2631-08D6-41F7-A7C7-6314BB733617}" srcOrd="3" destOrd="0" presId="urn:microsoft.com/office/officeart/2005/8/layout/hProcess7"/>
    <dgm:cxn modelId="{4DF952AA-5931-4F78-950D-C8BD6E4AD01C}" type="presParOf" srcId="{C661590D-78A9-4F58-B52A-8252AE777660}" destId="{2E139C50-A4A1-4938-99CC-E93DE824E4A8}" srcOrd="4" destOrd="0" presId="urn:microsoft.com/office/officeart/2005/8/layout/hProcess7"/>
    <dgm:cxn modelId="{A1106829-9A0E-4154-AE7E-429CDBE52AA2}" type="presParOf" srcId="{2E139C50-A4A1-4938-99CC-E93DE824E4A8}" destId="{66344642-E442-46E9-A1D0-C1C93AD3DA9B}" srcOrd="0" destOrd="0" presId="urn:microsoft.com/office/officeart/2005/8/layout/hProcess7"/>
    <dgm:cxn modelId="{2A3E1FC6-BDE2-4700-AC7F-AB373531B8C6}" type="presParOf" srcId="{2E139C50-A4A1-4938-99CC-E93DE824E4A8}" destId="{E8A1753F-FA32-4CE1-93A0-4895F78BFA8A}" srcOrd="1" destOrd="0" presId="urn:microsoft.com/office/officeart/2005/8/layout/hProcess7"/>
    <dgm:cxn modelId="{964E8FC9-B41B-4B28-A154-D6E09738A2E7}" type="presParOf" srcId="{2E139C50-A4A1-4938-99CC-E93DE824E4A8}" destId="{23218E4E-9BD4-4E09-A728-56B19D01BB81}" srcOrd="2" destOrd="0" presId="urn:microsoft.com/office/officeart/2005/8/layout/hProcess7"/>
    <dgm:cxn modelId="{23429A30-B25C-49E5-9E01-8BF6450AD3F3}" type="presParOf" srcId="{C661590D-78A9-4F58-B52A-8252AE777660}" destId="{6C9A6F9E-67BE-43C3-B756-236972582C3A}" srcOrd="5" destOrd="0" presId="urn:microsoft.com/office/officeart/2005/8/layout/hProcess7"/>
    <dgm:cxn modelId="{C686F7D5-D721-4AD6-9497-A6FF999CDD9F}" type="presParOf" srcId="{C661590D-78A9-4F58-B52A-8252AE777660}" destId="{7CD66549-4285-411D-BEDF-805C2B844DF0}" srcOrd="6" destOrd="0" presId="urn:microsoft.com/office/officeart/2005/8/layout/hProcess7"/>
    <dgm:cxn modelId="{41D48D0C-7AF1-43AB-AD5A-2E54E87FFDC0}" type="presParOf" srcId="{7CD66549-4285-411D-BEDF-805C2B844DF0}" destId="{48AAEDDF-9017-422A-9229-E1B5BDC0C43D}" srcOrd="0" destOrd="0" presId="urn:microsoft.com/office/officeart/2005/8/layout/hProcess7"/>
    <dgm:cxn modelId="{CD8DAC29-6F78-41E0-8256-08F014E37C4B}" type="presParOf" srcId="{7CD66549-4285-411D-BEDF-805C2B844DF0}" destId="{E3B0A862-0090-4B01-83A6-297837F7DB70}" srcOrd="1" destOrd="0" presId="urn:microsoft.com/office/officeart/2005/8/layout/hProcess7"/>
    <dgm:cxn modelId="{774E6A24-0C9C-4807-BE38-07BA41C50661}" type="presParOf" srcId="{7CD66549-4285-411D-BEDF-805C2B844DF0}" destId="{6DEE4595-8E32-4278-A493-BD44F53D125A}" srcOrd="2" destOrd="0" presId="urn:microsoft.com/office/officeart/2005/8/layout/hProcess7"/>
    <dgm:cxn modelId="{F4FED435-6B1A-4B51-8C4B-FB15505C40C3}" type="presParOf" srcId="{C661590D-78A9-4F58-B52A-8252AE777660}" destId="{5407E8AC-3D86-4B7F-9738-B11A18F6097D}" srcOrd="7" destOrd="0" presId="urn:microsoft.com/office/officeart/2005/8/layout/hProcess7"/>
    <dgm:cxn modelId="{ED30D410-F596-449F-9A64-CF2CC824B7E6}" type="presParOf" srcId="{C661590D-78A9-4F58-B52A-8252AE777660}" destId="{54E7EAD6-29A8-466F-893E-457C1A54FCF1}" srcOrd="8" destOrd="0" presId="urn:microsoft.com/office/officeart/2005/8/layout/hProcess7"/>
    <dgm:cxn modelId="{003B8050-0C8E-4906-A40D-69816DC688E5}" type="presParOf" srcId="{54E7EAD6-29A8-466F-893E-457C1A54FCF1}" destId="{6B0253AF-55F7-4BAD-A008-2E13283FF523}" srcOrd="0" destOrd="0" presId="urn:microsoft.com/office/officeart/2005/8/layout/hProcess7"/>
    <dgm:cxn modelId="{BF895D24-B69D-445D-9560-9B351E6DD14A}" type="presParOf" srcId="{54E7EAD6-29A8-466F-893E-457C1A54FCF1}" destId="{B395346D-C8FF-40C0-9DBD-E90901D9A4D0}" srcOrd="1" destOrd="0" presId="urn:microsoft.com/office/officeart/2005/8/layout/hProcess7"/>
    <dgm:cxn modelId="{89C49979-8F50-429F-A491-F43C93BD9A2C}" type="presParOf" srcId="{54E7EAD6-29A8-466F-893E-457C1A54FCF1}" destId="{F5534BA2-358B-452C-99E5-CDA5362CA41C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A02717-DA19-497E-A1C7-34B801AB47CE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405F6-B493-4D2F-84FC-C92ADEFD2A8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F4388E05-4315-4F60-9E72-26DB3D1F092A}" type="parTrans" cxnId="{C8D5F193-A1BA-440E-A6F5-845254E3F91E}">
      <dgm:prSet/>
      <dgm:spPr/>
      <dgm:t>
        <a:bodyPr/>
        <a:lstStyle/>
        <a:p>
          <a:endParaRPr lang="ru-RU"/>
        </a:p>
      </dgm:t>
    </dgm:pt>
    <dgm:pt modelId="{A48FB0A0-BFAB-4A3B-AE7A-9B0B08C40FEB}" type="sibTrans" cxnId="{C8D5F193-A1BA-440E-A6F5-845254E3F91E}">
      <dgm:prSet/>
      <dgm:spPr/>
      <dgm:t>
        <a:bodyPr/>
        <a:lstStyle/>
        <a:p>
          <a:endParaRPr lang="ru-RU"/>
        </a:p>
      </dgm:t>
    </dgm:pt>
    <dgm:pt modelId="{608626B0-4F2B-47C3-A799-643980C929F0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0,9</a:t>
          </a:r>
          <a:endParaRPr lang="ru-RU" sz="36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013B15E-D17C-41B0-8007-980D7FE6BBD0}" type="parTrans" cxnId="{49A93663-B7DA-402A-AC09-8CF605B983F3}">
      <dgm:prSet/>
      <dgm:spPr/>
      <dgm:t>
        <a:bodyPr/>
        <a:lstStyle/>
        <a:p>
          <a:endParaRPr lang="ru-RU"/>
        </a:p>
      </dgm:t>
    </dgm:pt>
    <dgm:pt modelId="{E587FE33-ED31-4209-BCD7-D8BFA85ACEE3}" type="sibTrans" cxnId="{49A93663-B7DA-402A-AC09-8CF605B983F3}">
      <dgm:prSet/>
      <dgm:spPr/>
      <dgm:t>
        <a:bodyPr/>
        <a:lstStyle/>
        <a:p>
          <a:endParaRPr lang="ru-RU"/>
        </a:p>
      </dgm:t>
    </dgm:pt>
    <dgm:pt modelId="{947B405F-43E0-4FB3-A528-4FE7762F8A2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BA23FDC5-82F4-41F5-B61E-2F0A61B92763}" type="parTrans" cxnId="{2B52C5D6-98F0-408C-8836-42D44B268931}">
      <dgm:prSet/>
      <dgm:spPr/>
      <dgm:t>
        <a:bodyPr/>
        <a:lstStyle/>
        <a:p>
          <a:endParaRPr lang="ru-RU"/>
        </a:p>
      </dgm:t>
    </dgm:pt>
    <dgm:pt modelId="{D8EDD98C-F779-4332-A325-013ABA540930}" type="sibTrans" cxnId="{2B52C5D6-98F0-408C-8836-42D44B268931}">
      <dgm:prSet/>
      <dgm:spPr/>
      <dgm:t>
        <a:bodyPr/>
        <a:lstStyle/>
        <a:p>
          <a:endParaRPr lang="ru-RU"/>
        </a:p>
      </dgm:t>
    </dgm:pt>
    <dgm:pt modelId="{7DD0E7D3-D03E-4A39-8867-0898D852B815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2,0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68F144A-9A2C-4E53-9F71-0CD032CEDB12}" type="parTrans" cxnId="{E4AB9FDE-F4EC-4C32-AC22-11DED9153C3A}">
      <dgm:prSet/>
      <dgm:spPr/>
      <dgm:t>
        <a:bodyPr/>
        <a:lstStyle/>
        <a:p>
          <a:endParaRPr lang="ru-RU"/>
        </a:p>
      </dgm:t>
    </dgm:pt>
    <dgm:pt modelId="{1EFAA06E-70BF-4D3F-AA89-49EE59324BF7}" type="sibTrans" cxnId="{E4AB9FDE-F4EC-4C32-AC22-11DED9153C3A}">
      <dgm:prSet/>
      <dgm:spPr/>
      <dgm:t>
        <a:bodyPr/>
        <a:lstStyle/>
        <a:p>
          <a:endParaRPr lang="ru-RU"/>
        </a:p>
      </dgm:t>
    </dgm:pt>
    <dgm:pt modelId="{E3992377-6E69-45C8-8E78-298C5A688EF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F00CA988-FEBE-4EB6-A8C3-BA220696D2BD}" type="sibTrans" cxnId="{69ADF403-D411-443B-B3C0-A40AF0BF7B3D}">
      <dgm:prSet/>
      <dgm:spPr/>
      <dgm:t>
        <a:bodyPr/>
        <a:lstStyle/>
        <a:p>
          <a:endParaRPr lang="ru-RU"/>
        </a:p>
      </dgm:t>
    </dgm:pt>
    <dgm:pt modelId="{766BB924-A8AC-40AA-998E-55B4E05A1399}" type="parTrans" cxnId="{69ADF403-D411-443B-B3C0-A40AF0BF7B3D}">
      <dgm:prSet/>
      <dgm:spPr/>
      <dgm:t>
        <a:bodyPr/>
        <a:lstStyle/>
        <a:p>
          <a:endParaRPr lang="ru-RU"/>
        </a:p>
      </dgm:t>
    </dgm:pt>
    <dgm:pt modelId="{D993FCF6-FFFF-4EF7-9F4A-C0879DEBC670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1,2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582560F8-41B4-4973-AF41-E66ADDDE6FD3}" type="sibTrans" cxnId="{AE409449-490F-4FB3-927D-1C30B0DC4A77}">
      <dgm:prSet/>
      <dgm:spPr/>
      <dgm:t>
        <a:bodyPr/>
        <a:lstStyle/>
        <a:p>
          <a:endParaRPr lang="ru-RU"/>
        </a:p>
      </dgm:t>
    </dgm:pt>
    <dgm:pt modelId="{DDDF05E4-5EE7-43CF-98BA-259D3A68DE00}" type="parTrans" cxnId="{AE409449-490F-4FB3-927D-1C30B0DC4A77}">
      <dgm:prSet/>
      <dgm:spPr/>
      <dgm:t>
        <a:bodyPr/>
        <a:lstStyle/>
        <a:p>
          <a:endParaRPr lang="ru-RU"/>
        </a:p>
      </dgm:t>
    </dgm:pt>
    <dgm:pt modelId="{74E79724-8AB8-40C0-A489-E8E244FFC5E5}" type="pres">
      <dgm:prSet presAssocID="{9DA02717-DA19-497E-A1C7-34B801AB47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4AEBDC-77EE-497B-AE47-CD3A57F4D0E2}" type="pres">
      <dgm:prSet presAssocID="{603405F6-B493-4D2F-84FC-C92ADEFD2A88}" presName="compositeNode" presStyleCnt="0">
        <dgm:presLayoutVars>
          <dgm:bulletEnabled val="1"/>
        </dgm:presLayoutVars>
      </dgm:prSet>
      <dgm:spPr/>
    </dgm:pt>
    <dgm:pt modelId="{BE4ABE99-2ABD-420D-8010-128955ED3426}" type="pres">
      <dgm:prSet presAssocID="{603405F6-B493-4D2F-84FC-C92ADEFD2A88}" presName="bgRect" presStyleLbl="node1" presStyleIdx="0" presStyleCnt="3"/>
      <dgm:spPr/>
      <dgm:t>
        <a:bodyPr/>
        <a:lstStyle/>
        <a:p>
          <a:endParaRPr lang="ru-RU"/>
        </a:p>
      </dgm:t>
    </dgm:pt>
    <dgm:pt modelId="{AB25DB7A-6F3A-43DB-9660-2F41FC045F6C}" type="pres">
      <dgm:prSet presAssocID="{603405F6-B493-4D2F-84FC-C92ADEFD2A88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1D788-32F5-420A-8D9A-09F8201A0C3E}" type="pres">
      <dgm:prSet presAssocID="{603405F6-B493-4D2F-84FC-C92ADEFD2A8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B7BA9C-7F0E-495A-A445-1F4D9CF27888}" type="pres">
      <dgm:prSet presAssocID="{A48FB0A0-BFAB-4A3B-AE7A-9B0B08C40FEB}" presName="hSp" presStyleCnt="0"/>
      <dgm:spPr/>
    </dgm:pt>
    <dgm:pt modelId="{66EA59F9-8A80-4FF6-8E6D-0EE3C2F76F02}" type="pres">
      <dgm:prSet presAssocID="{A48FB0A0-BFAB-4A3B-AE7A-9B0B08C40FEB}" presName="vProcSp" presStyleCnt="0"/>
      <dgm:spPr/>
    </dgm:pt>
    <dgm:pt modelId="{9D0B3F8D-444F-4562-A052-DF25C7C26B1B}" type="pres">
      <dgm:prSet presAssocID="{A48FB0A0-BFAB-4A3B-AE7A-9B0B08C40FEB}" presName="vSp1" presStyleCnt="0"/>
      <dgm:spPr/>
    </dgm:pt>
    <dgm:pt modelId="{86361125-86A5-45DF-BEED-5E693D7DA6AE}" type="pres">
      <dgm:prSet presAssocID="{A48FB0A0-BFAB-4A3B-AE7A-9B0B08C40FEB}" presName="simulatedConn" presStyleLbl="solidFgAcc1" presStyleIdx="0" presStyleCnt="2"/>
      <dgm:spPr/>
    </dgm:pt>
    <dgm:pt modelId="{C4BFEE4C-DCCB-4C38-8415-7EE19A425942}" type="pres">
      <dgm:prSet presAssocID="{A48FB0A0-BFAB-4A3B-AE7A-9B0B08C40FEB}" presName="vSp2" presStyleCnt="0"/>
      <dgm:spPr/>
    </dgm:pt>
    <dgm:pt modelId="{ECA6E8D4-F233-42A0-9C3E-B93D8B96D1BE}" type="pres">
      <dgm:prSet presAssocID="{A48FB0A0-BFAB-4A3B-AE7A-9B0B08C40FEB}" presName="sibTrans" presStyleCnt="0"/>
      <dgm:spPr/>
    </dgm:pt>
    <dgm:pt modelId="{128957BB-7C6C-44BE-8252-63CFE94296BA}" type="pres">
      <dgm:prSet presAssocID="{947B405F-43E0-4FB3-A528-4FE7762F8A29}" presName="compositeNode" presStyleCnt="0">
        <dgm:presLayoutVars>
          <dgm:bulletEnabled val="1"/>
        </dgm:presLayoutVars>
      </dgm:prSet>
      <dgm:spPr/>
    </dgm:pt>
    <dgm:pt modelId="{C8139C09-F4E6-4F0F-A865-467DAC9B6EFA}" type="pres">
      <dgm:prSet presAssocID="{947B405F-43E0-4FB3-A528-4FE7762F8A29}" presName="bgRect" presStyleLbl="node1" presStyleIdx="1" presStyleCnt="3"/>
      <dgm:spPr/>
      <dgm:t>
        <a:bodyPr/>
        <a:lstStyle/>
        <a:p>
          <a:endParaRPr lang="ru-RU"/>
        </a:p>
      </dgm:t>
    </dgm:pt>
    <dgm:pt modelId="{73F3E765-1453-48D8-89BD-B4034636ABE4}" type="pres">
      <dgm:prSet presAssocID="{947B405F-43E0-4FB3-A528-4FE7762F8A2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172A5-8E21-4B9D-A17D-14B0DDF9F52C}" type="pres">
      <dgm:prSet presAssocID="{947B405F-43E0-4FB3-A528-4FE7762F8A2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D0513-A6AC-4347-9EBB-C13ACFA21971}" type="pres">
      <dgm:prSet presAssocID="{D8EDD98C-F779-4332-A325-013ABA540930}" presName="hSp" presStyleCnt="0"/>
      <dgm:spPr/>
    </dgm:pt>
    <dgm:pt modelId="{5D6B7259-E31C-47E0-BE1E-3D32D0BC3BB7}" type="pres">
      <dgm:prSet presAssocID="{D8EDD98C-F779-4332-A325-013ABA540930}" presName="vProcSp" presStyleCnt="0"/>
      <dgm:spPr/>
    </dgm:pt>
    <dgm:pt modelId="{3F2259B1-5E2A-44CD-9EA7-4BCC491EC11E}" type="pres">
      <dgm:prSet presAssocID="{D8EDD98C-F779-4332-A325-013ABA540930}" presName="vSp1" presStyleCnt="0"/>
      <dgm:spPr/>
    </dgm:pt>
    <dgm:pt modelId="{EEB28C46-71B6-41B1-A498-D845D11E5433}" type="pres">
      <dgm:prSet presAssocID="{D8EDD98C-F779-4332-A325-013ABA540930}" presName="simulatedConn" presStyleLbl="solidFgAcc1" presStyleIdx="1" presStyleCnt="2"/>
      <dgm:spPr/>
    </dgm:pt>
    <dgm:pt modelId="{D59EEF5D-273F-4180-BCE4-A0DED075E129}" type="pres">
      <dgm:prSet presAssocID="{D8EDD98C-F779-4332-A325-013ABA540930}" presName="vSp2" presStyleCnt="0"/>
      <dgm:spPr/>
    </dgm:pt>
    <dgm:pt modelId="{D3429D23-B7BB-4B72-A301-E5807BC91CBD}" type="pres">
      <dgm:prSet presAssocID="{D8EDD98C-F779-4332-A325-013ABA540930}" presName="sibTrans" presStyleCnt="0"/>
      <dgm:spPr/>
    </dgm:pt>
    <dgm:pt modelId="{831BEAC9-D3FA-4C6E-A35A-A7A7DE635A39}" type="pres">
      <dgm:prSet presAssocID="{E3992377-6E69-45C8-8E78-298C5A688EF9}" presName="compositeNode" presStyleCnt="0">
        <dgm:presLayoutVars>
          <dgm:bulletEnabled val="1"/>
        </dgm:presLayoutVars>
      </dgm:prSet>
      <dgm:spPr/>
    </dgm:pt>
    <dgm:pt modelId="{227139A0-B282-4C10-9299-8E303886A103}" type="pres">
      <dgm:prSet presAssocID="{E3992377-6E69-45C8-8E78-298C5A688EF9}" presName="bgRect" presStyleLbl="node1" presStyleIdx="2" presStyleCnt="3"/>
      <dgm:spPr/>
      <dgm:t>
        <a:bodyPr/>
        <a:lstStyle/>
        <a:p>
          <a:endParaRPr lang="ru-RU"/>
        </a:p>
      </dgm:t>
    </dgm:pt>
    <dgm:pt modelId="{89730E8E-EDC6-4E4C-ACF2-EC72C23353AC}" type="pres">
      <dgm:prSet presAssocID="{E3992377-6E69-45C8-8E78-298C5A688EF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15819-121A-4868-804C-E5082F8BE6C7}" type="pres">
      <dgm:prSet presAssocID="{E3992377-6E69-45C8-8E78-298C5A688EF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0138AE-3515-4578-ACA5-BB6C4B0F62D5}" type="presOf" srcId="{947B405F-43E0-4FB3-A528-4FE7762F8A29}" destId="{73F3E765-1453-48D8-89BD-B4034636ABE4}" srcOrd="1" destOrd="0" presId="urn:microsoft.com/office/officeart/2005/8/layout/hProcess7"/>
    <dgm:cxn modelId="{1CBC0354-DCCC-412C-91C7-891ACF1A9306}" type="presOf" srcId="{603405F6-B493-4D2F-84FC-C92ADEFD2A88}" destId="{AB25DB7A-6F3A-43DB-9660-2F41FC045F6C}" srcOrd="1" destOrd="0" presId="urn:microsoft.com/office/officeart/2005/8/layout/hProcess7"/>
    <dgm:cxn modelId="{B23E6CC1-EDEB-424C-97C5-6B498B8DDC51}" type="presOf" srcId="{E3992377-6E69-45C8-8E78-298C5A688EF9}" destId="{227139A0-B282-4C10-9299-8E303886A103}" srcOrd="0" destOrd="0" presId="urn:microsoft.com/office/officeart/2005/8/layout/hProcess7"/>
    <dgm:cxn modelId="{CC03B794-723A-4D7F-886F-BDE2B56CCEAC}" type="presOf" srcId="{9DA02717-DA19-497E-A1C7-34B801AB47CE}" destId="{74E79724-8AB8-40C0-A489-E8E244FFC5E5}" srcOrd="0" destOrd="0" presId="urn:microsoft.com/office/officeart/2005/8/layout/hProcess7"/>
    <dgm:cxn modelId="{E4AB9FDE-F4EC-4C32-AC22-11DED9153C3A}" srcId="{947B405F-43E0-4FB3-A528-4FE7762F8A29}" destId="{7DD0E7D3-D03E-4A39-8867-0898D852B815}" srcOrd="0" destOrd="0" parTransId="{D68F144A-9A2C-4E53-9F71-0CD032CEDB12}" sibTransId="{1EFAA06E-70BF-4D3F-AA89-49EE59324BF7}"/>
    <dgm:cxn modelId="{69ADF403-D411-443B-B3C0-A40AF0BF7B3D}" srcId="{9DA02717-DA19-497E-A1C7-34B801AB47CE}" destId="{E3992377-6E69-45C8-8E78-298C5A688EF9}" srcOrd="2" destOrd="0" parTransId="{766BB924-A8AC-40AA-998E-55B4E05A1399}" sibTransId="{F00CA988-FEBE-4EB6-A8C3-BA220696D2BD}"/>
    <dgm:cxn modelId="{1A3D1D7B-4EC1-4188-9648-CFD67AFF9343}" type="presOf" srcId="{D993FCF6-FFFF-4EF7-9F4A-C0879DEBC670}" destId="{99115819-121A-4868-804C-E5082F8BE6C7}" srcOrd="0" destOrd="0" presId="urn:microsoft.com/office/officeart/2005/8/layout/hProcess7"/>
    <dgm:cxn modelId="{AE409449-490F-4FB3-927D-1C30B0DC4A77}" srcId="{E3992377-6E69-45C8-8E78-298C5A688EF9}" destId="{D993FCF6-FFFF-4EF7-9F4A-C0879DEBC670}" srcOrd="0" destOrd="0" parTransId="{DDDF05E4-5EE7-43CF-98BA-259D3A68DE00}" sibTransId="{582560F8-41B4-4973-AF41-E66ADDDE6FD3}"/>
    <dgm:cxn modelId="{3A603DB0-8FEB-4C32-9835-238A0BA84D9B}" type="presOf" srcId="{E3992377-6E69-45C8-8E78-298C5A688EF9}" destId="{89730E8E-EDC6-4E4C-ACF2-EC72C23353AC}" srcOrd="1" destOrd="0" presId="urn:microsoft.com/office/officeart/2005/8/layout/hProcess7"/>
    <dgm:cxn modelId="{2B52C5D6-98F0-408C-8836-42D44B268931}" srcId="{9DA02717-DA19-497E-A1C7-34B801AB47CE}" destId="{947B405F-43E0-4FB3-A528-4FE7762F8A29}" srcOrd="1" destOrd="0" parTransId="{BA23FDC5-82F4-41F5-B61E-2F0A61B92763}" sibTransId="{D8EDD98C-F779-4332-A325-013ABA540930}"/>
    <dgm:cxn modelId="{8222B988-3279-4587-904E-63603A4E7EF8}" type="presOf" srcId="{603405F6-B493-4D2F-84FC-C92ADEFD2A88}" destId="{BE4ABE99-2ABD-420D-8010-128955ED3426}" srcOrd="0" destOrd="0" presId="urn:microsoft.com/office/officeart/2005/8/layout/hProcess7"/>
    <dgm:cxn modelId="{37E922FD-8063-4D73-9AA1-ACF9029109C2}" type="presOf" srcId="{947B405F-43E0-4FB3-A528-4FE7762F8A29}" destId="{C8139C09-F4E6-4F0F-A865-467DAC9B6EFA}" srcOrd="0" destOrd="0" presId="urn:microsoft.com/office/officeart/2005/8/layout/hProcess7"/>
    <dgm:cxn modelId="{C8D5F193-A1BA-440E-A6F5-845254E3F91E}" srcId="{9DA02717-DA19-497E-A1C7-34B801AB47CE}" destId="{603405F6-B493-4D2F-84FC-C92ADEFD2A88}" srcOrd="0" destOrd="0" parTransId="{F4388E05-4315-4F60-9E72-26DB3D1F092A}" sibTransId="{A48FB0A0-BFAB-4A3B-AE7A-9B0B08C40FEB}"/>
    <dgm:cxn modelId="{C0B6001E-12D4-400C-873F-AB640FDFE9B3}" type="presOf" srcId="{7DD0E7D3-D03E-4A39-8867-0898D852B815}" destId="{A71172A5-8E21-4B9D-A17D-14B0DDF9F52C}" srcOrd="0" destOrd="0" presId="urn:microsoft.com/office/officeart/2005/8/layout/hProcess7"/>
    <dgm:cxn modelId="{49A93663-B7DA-402A-AC09-8CF605B983F3}" srcId="{603405F6-B493-4D2F-84FC-C92ADEFD2A88}" destId="{608626B0-4F2B-47C3-A799-643980C929F0}" srcOrd="0" destOrd="0" parTransId="{C013B15E-D17C-41B0-8007-980D7FE6BBD0}" sibTransId="{E587FE33-ED31-4209-BCD7-D8BFA85ACEE3}"/>
    <dgm:cxn modelId="{2490BE2F-6C59-4433-93C4-4B8C0AF99495}" type="presOf" srcId="{608626B0-4F2B-47C3-A799-643980C929F0}" destId="{F6E1D788-32F5-420A-8D9A-09F8201A0C3E}" srcOrd="0" destOrd="0" presId="urn:microsoft.com/office/officeart/2005/8/layout/hProcess7"/>
    <dgm:cxn modelId="{D0A08D50-F5FF-4003-B0DE-51D7B0D2F36F}" type="presParOf" srcId="{74E79724-8AB8-40C0-A489-E8E244FFC5E5}" destId="{EC4AEBDC-77EE-497B-AE47-CD3A57F4D0E2}" srcOrd="0" destOrd="0" presId="urn:microsoft.com/office/officeart/2005/8/layout/hProcess7"/>
    <dgm:cxn modelId="{F3C91F92-1D58-48D6-BD4E-9570B2AAAA0E}" type="presParOf" srcId="{EC4AEBDC-77EE-497B-AE47-CD3A57F4D0E2}" destId="{BE4ABE99-2ABD-420D-8010-128955ED3426}" srcOrd="0" destOrd="0" presId="urn:microsoft.com/office/officeart/2005/8/layout/hProcess7"/>
    <dgm:cxn modelId="{05E27621-3371-4098-8E78-84CEFBC18E13}" type="presParOf" srcId="{EC4AEBDC-77EE-497B-AE47-CD3A57F4D0E2}" destId="{AB25DB7A-6F3A-43DB-9660-2F41FC045F6C}" srcOrd="1" destOrd="0" presId="urn:microsoft.com/office/officeart/2005/8/layout/hProcess7"/>
    <dgm:cxn modelId="{B9B75B99-A041-4822-8C00-1FEC5A407B05}" type="presParOf" srcId="{EC4AEBDC-77EE-497B-AE47-CD3A57F4D0E2}" destId="{F6E1D788-32F5-420A-8D9A-09F8201A0C3E}" srcOrd="2" destOrd="0" presId="urn:microsoft.com/office/officeart/2005/8/layout/hProcess7"/>
    <dgm:cxn modelId="{01B22CA8-8F83-4F5C-B182-2D16C1E3C22F}" type="presParOf" srcId="{74E79724-8AB8-40C0-A489-E8E244FFC5E5}" destId="{1CB7BA9C-7F0E-495A-A445-1F4D9CF27888}" srcOrd="1" destOrd="0" presId="urn:microsoft.com/office/officeart/2005/8/layout/hProcess7"/>
    <dgm:cxn modelId="{6B6FC62E-3A85-4442-90F6-5B3B2AEEBB56}" type="presParOf" srcId="{74E79724-8AB8-40C0-A489-E8E244FFC5E5}" destId="{66EA59F9-8A80-4FF6-8E6D-0EE3C2F76F02}" srcOrd="2" destOrd="0" presId="urn:microsoft.com/office/officeart/2005/8/layout/hProcess7"/>
    <dgm:cxn modelId="{0208B3CD-1830-4C4B-98A7-CAE758AAFC44}" type="presParOf" srcId="{66EA59F9-8A80-4FF6-8E6D-0EE3C2F76F02}" destId="{9D0B3F8D-444F-4562-A052-DF25C7C26B1B}" srcOrd="0" destOrd="0" presId="urn:microsoft.com/office/officeart/2005/8/layout/hProcess7"/>
    <dgm:cxn modelId="{84640876-36A7-4A81-A80A-68BA05F4C711}" type="presParOf" srcId="{66EA59F9-8A80-4FF6-8E6D-0EE3C2F76F02}" destId="{86361125-86A5-45DF-BEED-5E693D7DA6AE}" srcOrd="1" destOrd="0" presId="urn:microsoft.com/office/officeart/2005/8/layout/hProcess7"/>
    <dgm:cxn modelId="{3D1305D6-CED7-45DF-A2AC-D17BB224A096}" type="presParOf" srcId="{66EA59F9-8A80-4FF6-8E6D-0EE3C2F76F02}" destId="{C4BFEE4C-DCCB-4C38-8415-7EE19A425942}" srcOrd="2" destOrd="0" presId="urn:microsoft.com/office/officeart/2005/8/layout/hProcess7"/>
    <dgm:cxn modelId="{55B20F07-160E-4288-B829-276D84479D92}" type="presParOf" srcId="{74E79724-8AB8-40C0-A489-E8E244FFC5E5}" destId="{ECA6E8D4-F233-42A0-9C3E-B93D8B96D1BE}" srcOrd="3" destOrd="0" presId="urn:microsoft.com/office/officeart/2005/8/layout/hProcess7"/>
    <dgm:cxn modelId="{535C4418-C443-481C-8EA0-5B5FBC7F8EB1}" type="presParOf" srcId="{74E79724-8AB8-40C0-A489-E8E244FFC5E5}" destId="{128957BB-7C6C-44BE-8252-63CFE94296BA}" srcOrd="4" destOrd="0" presId="urn:microsoft.com/office/officeart/2005/8/layout/hProcess7"/>
    <dgm:cxn modelId="{893E2883-297C-42DF-96E8-7EC4D8A0ECE5}" type="presParOf" srcId="{128957BB-7C6C-44BE-8252-63CFE94296BA}" destId="{C8139C09-F4E6-4F0F-A865-467DAC9B6EFA}" srcOrd="0" destOrd="0" presId="urn:microsoft.com/office/officeart/2005/8/layout/hProcess7"/>
    <dgm:cxn modelId="{94E3F195-113C-444E-B629-90CAB14210B2}" type="presParOf" srcId="{128957BB-7C6C-44BE-8252-63CFE94296BA}" destId="{73F3E765-1453-48D8-89BD-B4034636ABE4}" srcOrd="1" destOrd="0" presId="urn:microsoft.com/office/officeart/2005/8/layout/hProcess7"/>
    <dgm:cxn modelId="{70242892-FA6D-469A-B5E6-3FDB7E420202}" type="presParOf" srcId="{128957BB-7C6C-44BE-8252-63CFE94296BA}" destId="{A71172A5-8E21-4B9D-A17D-14B0DDF9F52C}" srcOrd="2" destOrd="0" presId="urn:microsoft.com/office/officeart/2005/8/layout/hProcess7"/>
    <dgm:cxn modelId="{3C27F5CF-F0D6-490B-9AD7-42142CA99716}" type="presParOf" srcId="{74E79724-8AB8-40C0-A489-E8E244FFC5E5}" destId="{A65D0513-A6AC-4347-9EBB-C13ACFA21971}" srcOrd="5" destOrd="0" presId="urn:microsoft.com/office/officeart/2005/8/layout/hProcess7"/>
    <dgm:cxn modelId="{91987161-C85D-4F0F-A16C-5ACF2876A362}" type="presParOf" srcId="{74E79724-8AB8-40C0-A489-E8E244FFC5E5}" destId="{5D6B7259-E31C-47E0-BE1E-3D32D0BC3BB7}" srcOrd="6" destOrd="0" presId="urn:microsoft.com/office/officeart/2005/8/layout/hProcess7"/>
    <dgm:cxn modelId="{5E0ACA83-48A6-486E-8C08-6F697DCC040C}" type="presParOf" srcId="{5D6B7259-E31C-47E0-BE1E-3D32D0BC3BB7}" destId="{3F2259B1-5E2A-44CD-9EA7-4BCC491EC11E}" srcOrd="0" destOrd="0" presId="urn:microsoft.com/office/officeart/2005/8/layout/hProcess7"/>
    <dgm:cxn modelId="{C4B970FA-C7F4-42F1-98DC-E5EB00508A27}" type="presParOf" srcId="{5D6B7259-E31C-47E0-BE1E-3D32D0BC3BB7}" destId="{EEB28C46-71B6-41B1-A498-D845D11E5433}" srcOrd="1" destOrd="0" presId="urn:microsoft.com/office/officeart/2005/8/layout/hProcess7"/>
    <dgm:cxn modelId="{7004E68E-A145-4A3E-9525-8815532A6E4B}" type="presParOf" srcId="{5D6B7259-E31C-47E0-BE1E-3D32D0BC3BB7}" destId="{D59EEF5D-273F-4180-BCE4-A0DED075E129}" srcOrd="2" destOrd="0" presId="urn:microsoft.com/office/officeart/2005/8/layout/hProcess7"/>
    <dgm:cxn modelId="{639E0282-A8A5-4223-A09D-32419EE9A800}" type="presParOf" srcId="{74E79724-8AB8-40C0-A489-E8E244FFC5E5}" destId="{D3429D23-B7BB-4B72-A301-E5807BC91CBD}" srcOrd="7" destOrd="0" presId="urn:microsoft.com/office/officeart/2005/8/layout/hProcess7"/>
    <dgm:cxn modelId="{ECBCF225-17C7-45FE-85BE-EC16F061F78A}" type="presParOf" srcId="{74E79724-8AB8-40C0-A489-E8E244FFC5E5}" destId="{831BEAC9-D3FA-4C6E-A35A-A7A7DE635A39}" srcOrd="8" destOrd="0" presId="urn:microsoft.com/office/officeart/2005/8/layout/hProcess7"/>
    <dgm:cxn modelId="{00174173-5207-4DB4-9F70-37AB6B844A24}" type="presParOf" srcId="{831BEAC9-D3FA-4C6E-A35A-A7A7DE635A39}" destId="{227139A0-B282-4C10-9299-8E303886A103}" srcOrd="0" destOrd="0" presId="urn:microsoft.com/office/officeart/2005/8/layout/hProcess7"/>
    <dgm:cxn modelId="{299783AB-D512-4F7D-BE7A-2E9953FAF89D}" type="presParOf" srcId="{831BEAC9-D3FA-4C6E-A35A-A7A7DE635A39}" destId="{89730E8E-EDC6-4E4C-ACF2-EC72C23353AC}" srcOrd="1" destOrd="0" presId="urn:microsoft.com/office/officeart/2005/8/layout/hProcess7"/>
    <dgm:cxn modelId="{FD8F75EB-7FBA-492E-9B23-9BC16020BC9D}" type="presParOf" srcId="{831BEAC9-D3FA-4C6E-A35A-A7A7DE635A39}" destId="{99115819-121A-4868-804C-E5082F8BE6C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8006B0B-5E54-442C-AB66-F9F21C449105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D1E315-9123-449C-93B4-0F2CF7FFEC5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905DFE26-613E-4143-8267-BE71D6252BF6}" type="parTrans" cxnId="{2BA22135-0C8A-4274-A3F0-5D45A2FFA30E}">
      <dgm:prSet/>
      <dgm:spPr/>
      <dgm:t>
        <a:bodyPr/>
        <a:lstStyle/>
        <a:p>
          <a:endParaRPr lang="ru-RU"/>
        </a:p>
      </dgm:t>
    </dgm:pt>
    <dgm:pt modelId="{A98F29DB-586F-41DB-9C6A-087282A6B9DA}" type="sibTrans" cxnId="{2BA22135-0C8A-4274-A3F0-5D45A2FFA30E}">
      <dgm:prSet/>
      <dgm:spPr/>
      <dgm:t>
        <a:bodyPr/>
        <a:lstStyle/>
        <a:p>
          <a:endParaRPr lang="ru-RU"/>
        </a:p>
      </dgm:t>
    </dgm:pt>
    <dgm:pt modelId="{EDB1D667-6211-4DD6-932A-F4175512CFA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6,1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3FBD5F37-E5BE-47BC-9774-74E2BFCC775C}" type="parTrans" cxnId="{BCB6F516-3A33-4552-B249-FC4DA9ACAB08}">
      <dgm:prSet/>
      <dgm:spPr/>
      <dgm:t>
        <a:bodyPr/>
        <a:lstStyle/>
        <a:p>
          <a:endParaRPr lang="ru-RU"/>
        </a:p>
      </dgm:t>
    </dgm:pt>
    <dgm:pt modelId="{762D192D-03C3-4905-806E-EA45E937F06B}" type="sibTrans" cxnId="{BCB6F516-3A33-4552-B249-FC4DA9ACAB08}">
      <dgm:prSet/>
      <dgm:spPr/>
      <dgm:t>
        <a:bodyPr/>
        <a:lstStyle/>
        <a:p>
          <a:endParaRPr lang="ru-RU"/>
        </a:p>
      </dgm:t>
    </dgm:pt>
    <dgm:pt modelId="{8670A2EB-6160-46C7-B6A1-FE7C13836A7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6F9B1FC5-02B3-4887-A2DD-B46DA11A9ECA}" type="parTrans" cxnId="{57507732-D55F-43BF-B1DE-F94B1671A03A}">
      <dgm:prSet/>
      <dgm:spPr/>
      <dgm:t>
        <a:bodyPr/>
        <a:lstStyle/>
        <a:p>
          <a:endParaRPr lang="ru-RU"/>
        </a:p>
      </dgm:t>
    </dgm:pt>
    <dgm:pt modelId="{754EC53E-ED76-4B1A-A2A2-75C480DF73E9}" type="sibTrans" cxnId="{57507732-D55F-43BF-B1DE-F94B1671A03A}">
      <dgm:prSet/>
      <dgm:spPr/>
      <dgm:t>
        <a:bodyPr/>
        <a:lstStyle/>
        <a:p>
          <a:endParaRPr lang="ru-RU"/>
        </a:p>
      </dgm:t>
    </dgm:pt>
    <dgm:pt modelId="{EC385728-87FD-4BFF-9966-D9A5C25689AE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4,0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64AE5A-BC79-4257-8BEC-18819E476059}" type="parTrans" cxnId="{2F96D2C5-0708-4546-8956-288A1F56B4E9}">
      <dgm:prSet/>
      <dgm:spPr/>
      <dgm:t>
        <a:bodyPr/>
        <a:lstStyle/>
        <a:p>
          <a:endParaRPr lang="ru-RU"/>
        </a:p>
      </dgm:t>
    </dgm:pt>
    <dgm:pt modelId="{CA7B28AD-6A80-4AD9-9C48-6BB24C937BD1}" type="sibTrans" cxnId="{2F96D2C5-0708-4546-8956-288A1F56B4E9}">
      <dgm:prSet/>
      <dgm:spPr/>
      <dgm:t>
        <a:bodyPr/>
        <a:lstStyle/>
        <a:p>
          <a:endParaRPr lang="ru-RU"/>
        </a:p>
      </dgm:t>
    </dgm:pt>
    <dgm:pt modelId="{2CC84546-7AB4-46BA-AC09-46D4B0DA656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D4336F8B-6201-478A-848B-A4830907BF64}" type="parTrans" cxnId="{0EA996D1-355F-40B6-BD6E-634EC6182339}">
      <dgm:prSet/>
      <dgm:spPr/>
      <dgm:t>
        <a:bodyPr/>
        <a:lstStyle/>
        <a:p>
          <a:endParaRPr lang="ru-RU"/>
        </a:p>
      </dgm:t>
    </dgm:pt>
    <dgm:pt modelId="{799B9051-18D4-401C-9EE5-383B144E70C7}" type="sibTrans" cxnId="{0EA996D1-355F-40B6-BD6E-634EC6182339}">
      <dgm:prSet/>
      <dgm:spPr/>
      <dgm:t>
        <a:bodyPr/>
        <a:lstStyle/>
        <a:p>
          <a:endParaRPr lang="ru-RU"/>
        </a:p>
      </dgm:t>
    </dgm:pt>
    <dgm:pt modelId="{F820D68F-765E-466A-9D1D-7218C4D098F8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3,8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D336F2D-FA15-47E8-A913-B98C5B7D0C58}" type="parTrans" cxnId="{A3D9AC1F-BD3C-4734-B638-38048FBCF1CC}">
      <dgm:prSet/>
      <dgm:spPr/>
      <dgm:t>
        <a:bodyPr/>
        <a:lstStyle/>
        <a:p>
          <a:endParaRPr lang="ru-RU"/>
        </a:p>
      </dgm:t>
    </dgm:pt>
    <dgm:pt modelId="{884BF564-0562-4D81-895D-E6D1E28A890D}" type="sibTrans" cxnId="{A3D9AC1F-BD3C-4734-B638-38048FBCF1CC}">
      <dgm:prSet/>
      <dgm:spPr/>
      <dgm:t>
        <a:bodyPr/>
        <a:lstStyle/>
        <a:p>
          <a:endParaRPr lang="ru-RU"/>
        </a:p>
      </dgm:t>
    </dgm:pt>
    <dgm:pt modelId="{4A2651EB-C3F0-4178-9DA2-27E660160CDE}" type="pres">
      <dgm:prSet presAssocID="{78006B0B-5E54-442C-AB66-F9F21C4491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FE5CF6-F1FD-45E8-AA7D-AD71D9974C5A}" type="pres">
      <dgm:prSet presAssocID="{D2D1E315-9123-449C-93B4-0F2CF7FFEC56}" presName="compositeNode" presStyleCnt="0">
        <dgm:presLayoutVars>
          <dgm:bulletEnabled val="1"/>
        </dgm:presLayoutVars>
      </dgm:prSet>
      <dgm:spPr/>
    </dgm:pt>
    <dgm:pt modelId="{AE48E9AD-57C5-4D28-9934-1D51DEDF30D4}" type="pres">
      <dgm:prSet presAssocID="{D2D1E315-9123-449C-93B4-0F2CF7FFEC56}" presName="bgRect" presStyleLbl="node1" presStyleIdx="0" presStyleCnt="3"/>
      <dgm:spPr/>
      <dgm:t>
        <a:bodyPr/>
        <a:lstStyle/>
        <a:p>
          <a:endParaRPr lang="ru-RU"/>
        </a:p>
      </dgm:t>
    </dgm:pt>
    <dgm:pt modelId="{A569B633-692F-43B9-8384-A0C0D7ADBFD3}" type="pres">
      <dgm:prSet presAssocID="{D2D1E315-9123-449C-93B4-0F2CF7FFEC5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DDD4C-13B2-46F4-88B3-DCFA5E46DC0C}" type="pres">
      <dgm:prSet presAssocID="{D2D1E315-9123-449C-93B4-0F2CF7FFEC5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31004-7DDB-4437-905A-925CC41EEB88}" type="pres">
      <dgm:prSet presAssocID="{A98F29DB-586F-41DB-9C6A-087282A6B9DA}" presName="hSp" presStyleCnt="0"/>
      <dgm:spPr/>
    </dgm:pt>
    <dgm:pt modelId="{37514B8A-F517-4E7F-8F70-C48658382347}" type="pres">
      <dgm:prSet presAssocID="{A98F29DB-586F-41DB-9C6A-087282A6B9DA}" presName="vProcSp" presStyleCnt="0"/>
      <dgm:spPr/>
    </dgm:pt>
    <dgm:pt modelId="{8510287E-AB99-435A-9515-BD36B5F8443F}" type="pres">
      <dgm:prSet presAssocID="{A98F29DB-586F-41DB-9C6A-087282A6B9DA}" presName="vSp1" presStyleCnt="0"/>
      <dgm:spPr/>
    </dgm:pt>
    <dgm:pt modelId="{02EEEFB5-84B9-4BE7-9EEB-E01BEC614F9E}" type="pres">
      <dgm:prSet presAssocID="{A98F29DB-586F-41DB-9C6A-087282A6B9DA}" presName="simulatedConn" presStyleLbl="solidFgAcc1" presStyleIdx="0" presStyleCnt="2"/>
      <dgm:spPr/>
    </dgm:pt>
    <dgm:pt modelId="{81234812-2BDE-4D51-A454-AB627C82A52D}" type="pres">
      <dgm:prSet presAssocID="{A98F29DB-586F-41DB-9C6A-087282A6B9DA}" presName="vSp2" presStyleCnt="0"/>
      <dgm:spPr/>
    </dgm:pt>
    <dgm:pt modelId="{47A9E74D-5E8B-4006-A2F9-6DAD9F9267AB}" type="pres">
      <dgm:prSet presAssocID="{A98F29DB-586F-41DB-9C6A-087282A6B9DA}" presName="sibTrans" presStyleCnt="0"/>
      <dgm:spPr/>
    </dgm:pt>
    <dgm:pt modelId="{A127131E-2930-4159-A808-E01C0976D3D8}" type="pres">
      <dgm:prSet presAssocID="{8670A2EB-6160-46C7-B6A1-FE7C13836A74}" presName="compositeNode" presStyleCnt="0">
        <dgm:presLayoutVars>
          <dgm:bulletEnabled val="1"/>
        </dgm:presLayoutVars>
      </dgm:prSet>
      <dgm:spPr/>
    </dgm:pt>
    <dgm:pt modelId="{90B22556-A416-4EE6-9281-E562562A1B23}" type="pres">
      <dgm:prSet presAssocID="{8670A2EB-6160-46C7-B6A1-FE7C13836A74}" presName="bgRect" presStyleLbl="node1" presStyleIdx="1" presStyleCnt="3" custScaleY="99176" custLinFactNeighborX="-530" custLinFactNeighborY="824"/>
      <dgm:spPr/>
      <dgm:t>
        <a:bodyPr/>
        <a:lstStyle/>
        <a:p>
          <a:endParaRPr lang="ru-RU"/>
        </a:p>
      </dgm:t>
    </dgm:pt>
    <dgm:pt modelId="{E88CD957-262C-4078-AF79-CED60F73469B}" type="pres">
      <dgm:prSet presAssocID="{8670A2EB-6160-46C7-B6A1-FE7C13836A7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AA4DB-5CE2-41D5-A804-6B420242F33E}" type="pres">
      <dgm:prSet presAssocID="{8670A2EB-6160-46C7-B6A1-FE7C13836A7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4AA4F-6031-45FD-A19F-6B7D8F5D4C80}" type="pres">
      <dgm:prSet presAssocID="{754EC53E-ED76-4B1A-A2A2-75C480DF73E9}" presName="hSp" presStyleCnt="0"/>
      <dgm:spPr/>
    </dgm:pt>
    <dgm:pt modelId="{8E0AC92F-1693-488A-97DD-9B76EE4BCE93}" type="pres">
      <dgm:prSet presAssocID="{754EC53E-ED76-4B1A-A2A2-75C480DF73E9}" presName="vProcSp" presStyleCnt="0"/>
      <dgm:spPr/>
    </dgm:pt>
    <dgm:pt modelId="{E70F3E60-8638-49B1-8B6D-B36EDC5ECC44}" type="pres">
      <dgm:prSet presAssocID="{754EC53E-ED76-4B1A-A2A2-75C480DF73E9}" presName="vSp1" presStyleCnt="0"/>
      <dgm:spPr/>
    </dgm:pt>
    <dgm:pt modelId="{1868430C-8673-4C85-8FF0-85ECC4F81724}" type="pres">
      <dgm:prSet presAssocID="{754EC53E-ED76-4B1A-A2A2-75C480DF73E9}" presName="simulatedConn" presStyleLbl="solidFgAcc1" presStyleIdx="1" presStyleCnt="2"/>
      <dgm:spPr/>
    </dgm:pt>
    <dgm:pt modelId="{5406CFFC-B39C-4AF6-9CAA-6517051C5DFB}" type="pres">
      <dgm:prSet presAssocID="{754EC53E-ED76-4B1A-A2A2-75C480DF73E9}" presName="vSp2" presStyleCnt="0"/>
      <dgm:spPr/>
    </dgm:pt>
    <dgm:pt modelId="{467BF5A0-168B-4E36-B9B8-5D68DA817124}" type="pres">
      <dgm:prSet presAssocID="{754EC53E-ED76-4B1A-A2A2-75C480DF73E9}" presName="sibTrans" presStyleCnt="0"/>
      <dgm:spPr/>
    </dgm:pt>
    <dgm:pt modelId="{77E96E59-5BE8-4741-9161-8FA6CC149E09}" type="pres">
      <dgm:prSet presAssocID="{2CC84546-7AB4-46BA-AC09-46D4B0DA6568}" presName="compositeNode" presStyleCnt="0">
        <dgm:presLayoutVars>
          <dgm:bulletEnabled val="1"/>
        </dgm:presLayoutVars>
      </dgm:prSet>
      <dgm:spPr/>
    </dgm:pt>
    <dgm:pt modelId="{A780BAE9-2FEF-4824-89F9-B6CC18238742}" type="pres">
      <dgm:prSet presAssocID="{2CC84546-7AB4-46BA-AC09-46D4B0DA6568}" presName="bgRect" presStyleLbl="node1" presStyleIdx="2" presStyleCnt="3" custLinFactNeighborX="2889" custLinFactNeighborY="7258"/>
      <dgm:spPr/>
      <dgm:t>
        <a:bodyPr/>
        <a:lstStyle/>
        <a:p>
          <a:endParaRPr lang="ru-RU"/>
        </a:p>
      </dgm:t>
    </dgm:pt>
    <dgm:pt modelId="{4ACF680D-9A13-4E1B-AF64-B2455F04FC13}" type="pres">
      <dgm:prSet presAssocID="{2CC84546-7AB4-46BA-AC09-46D4B0DA656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7DB6E4-9876-4583-B075-69D1C8233B66}" type="pres">
      <dgm:prSet presAssocID="{2CC84546-7AB4-46BA-AC09-46D4B0DA656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A996D1-355F-40B6-BD6E-634EC6182339}" srcId="{78006B0B-5E54-442C-AB66-F9F21C449105}" destId="{2CC84546-7AB4-46BA-AC09-46D4B0DA6568}" srcOrd="2" destOrd="0" parTransId="{D4336F8B-6201-478A-848B-A4830907BF64}" sibTransId="{799B9051-18D4-401C-9EE5-383B144E70C7}"/>
    <dgm:cxn modelId="{2F96D2C5-0708-4546-8956-288A1F56B4E9}" srcId="{8670A2EB-6160-46C7-B6A1-FE7C13836A74}" destId="{EC385728-87FD-4BFF-9966-D9A5C25689AE}" srcOrd="0" destOrd="0" parTransId="{B164AE5A-BC79-4257-8BEC-18819E476059}" sibTransId="{CA7B28AD-6A80-4AD9-9C48-6BB24C937BD1}"/>
    <dgm:cxn modelId="{BCB6F516-3A33-4552-B249-FC4DA9ACAB08}" srcId="{D2D1E315-9123-449C-93B4-0F2CF7FFEC56}" destId="{EDB1D667-6211-4DD6-932A-F4175512CFA4}" srcOrd="0" destOrd="0" parTransId="{3FBD5F37-E5BE-47BC-9774-74E2BFCC775C}" sibTransId="{762D192D-03C3-4905-806E-EA45E937F06B}"/>
    <dgm:cxn modelId="{8F2AA3BE-88F0-4813-A916-1516C6F90870}" type="presOf" srcId="{D2D1E315-9123-449C-93B4-0F2CF7FFEC56}" destId="{A569B633-692F-43B9-8384-A0C0D7ADBFD3}" srcOrd="1" destOrd="0" presId="urn:microsoft.com/office/officeart/2005/8/layout/hProcess7"/>
    <dgm:cxn modelId="{66C18439-1BBE-493D-B42D-79E62F14631A}" type="presOf" srcId="{EDB1D667-6211-4DD6-932A-F4175512CFA4}" destId="{418DDD4C-13B2-46F4-88B3-DCFA5E46DC0C}" srcOrd="0" destOrd="0" presId="urn:microsoft.com/office/officeart/2005/8/layout/hProcess7"/>
    <dgm:cxn modelId="{B2EE7649-113F-4487-A953-49063A796B2D}" type="presOf" srcId="{D2D1E315-9123-449C-93B4-0F2CF7FFEC56}" destId="{AE48E9AD-57C5-4D28-9934-1D51DEDF30D4}" srcOrd="0" destOrd="0" presId="urn:microsoft.com/office/officeart/2005/8/layout/hProcess7"/>
    <dgm:cxn modelId="{89EFBC0A-414F-457B-B170-56D7F31446BF}" type="presOf" srcId="{8670A2EB-6160-46C7-B6A1-FE7C13836A74}" destId="{E88CD957-262C-4078-AF79-CED60F73469B}" srcOrd="1" destOrd="0" presId="urn:microsoft.com/office/officeart/2005/8/layout/hProcess7"/>
    <dgm:cxn modelId="{7E9F9DE3-C6D4-4EF0-855C-A87D6FC08B2A}" type="presOf" srcId="{F820D68F-765E-466A-9D1D-7218C4D098F8}" destId="{4D7DB6E4-9876-4583-B075-69D1C8233B66}" srcOrd="0" destOrd="0" presId="urn:microsoft.com/office/officeart/2005/8/layout/hProcess7"/>
    <dgm:cxn modelId="{116F7FB2-78A5-4F93-A18E-C73478A46930}" type="presOf" srcId="{2CC84546-7AB4-46BA-AC09-46D4B0DA6568}" destId="{A780BAE9-2FEF-4824-89F9-B6CC18238742}" srcOrd="0" destOrd="0" presId="urn:microsoft.com/office/officeart/2005/8/layout/hProcess7"/>
    <dgm:cxn modelId="{A3D9AC1F-BD3C-4734-B638-38048FBCF1CC}" srcId="{2CC84546-7AB4-46BA-AC09-46D4B0DA6568}" destId="{F820D68F-765E-466A-9D1D-7218C4D098F8}" srcOrd="0" destOrd="0" parTransId="{0D336F2D-FA15-47E8-A913-B98C5B7D0C58}" sibTransId="{884BF564-0562-4D81-895D-E6D1E28A890D}"/>
    <dgm:cxn modelId="{447804B7-4775-47C1-8B00-41F98C62D7A8}" type="presOf" srcId="{2CC84546-7AB4-46BA-AC09-46D4B0DA6568}" destId="{4ACF680D-9A13-4E1B-AF64-B2455F04FC13}" srcOrd="1" destOrd="0" presId="urn:microsoft.com/office/officeart/2005/8/layout/hProcess7"/>
    <dgm:cxn modelId="{8D885868-1C4C-49C0-A1FD-B6558848EBDF}" type="presOf" srcId="{78006B0B-5E54-442C-AB66-F9F21C449105}" destId="{4A2651EB-C3F0-4178-9DA2-27E660160CDE}" srcOrd="0" destOrd="0" presId="urn:microsoft.com/office/officeart/2005/8/layout/hProcess7"/>
    <dgm:cxn modelId="{2BA22135-0C8A-4274-A3F0-5D45A2FFA30E}" srcId="{78006B0B-5E54-442C-AB66-F9F21C449105}" destId="{D2D1E315-9123-449C-93B4-0F2CF7FFEC56}" srcOrd="0" destOrd="0" parTransId="{905DFE26-613E-4143-8267-BE71D6252BF6}" sibTransId="{A98F29DB-586F-41DB-9C6A-087282A6B9DA}"/>
    <dgm:cxn modelId="{71E2F1D9-20BB-495B-AB2C-AE1167BE44CF}" type="presOf" srcId="{8670A2EB-6160-46C7-B6A1-FE7C13836A74}" destId="{90B22556-A416-4EE6-9281-E562562A1B23}" srcOrd="0" destOrd="0" presId="urn:microsoft.com/office/officeart/2005/8/layout/hProcess7"/>
    <dgm:cxn modelId="{57507732-D55F-43BF-B1DE-F94B1671A03A}" srcId="{78006B0B-5E54-442C-AB66-F9F21C449105}" destId="{8670A2EB-6160-46C7-B6A1-FE7C13836A74}" srcOrd="1" destOrd="0" parTransId="{6F9B1FC5-02B3-4887-A2DD-B46DA11A9ECA}" sibTransId="{754EC53E-ED76-4B1A-A2A2-75C480DF73E9}"/>
    <dgm:cxn modelId="{A2DE212A-11C5-4AF8-A81C-12CF7C3400CA}" type="presOf" srcId="{EC385728-87FD-4BFF-9966-D9A5C25689AE}" destId="{C79AA4DB-5CE2-41D5-A804-6B420242F33E}" srcOrd="0" destOrd="0" presId="urn:microsoft.com/office/officeart/2005/8/layout/hProcess7"/>
    <dgm:cxn modelId="{C7B9D526-FF3A-4A85-8890-72B6B97F2EB3}" type="presParOf" srcId="{4A2651EB-C3F0-4178-9DA2-27E660160CDE}" destId="{7EFE5CF6-F1FD-45E8-AA7D-AD71D9974C5A}" srcOrd="0" destOrd="0" presId="urn:microsoft.com/office/officeart/2005/8/layout/hProcess7"/>
    <dgm:cxn modelId="{BC2BE3B6-B457-47EE-AEC8-F6BAB5613E5A}" type="presParOf" srcId="{7EFE5CF6-F1FD-45E8-AA7D-AD71D9974C5A}" destId="{AE48E9AD-57C5-4D28-9934-1D51DEDF30D4}" srcOrd="0" destOrd="0" presId="urn:microsoft.com/office/officeart/2005/8/layout/hProcess7"/>
    <dgm:cxn modelId="{A379577F-EBAA-4A76-B908-E97D350DCC27}" type="presParOf" srcId="{7EFE5CF6-F1FD-45E8-AA7D-AD71D9974C5A}" destId="{A569B633-692F-43B9-8384-A0C0D7ADBFD3}" srcOrd="1" destOrd="0" presId="urn:microsoft.com/office/officeart/2005/8/layout/hProcess7"/>
    <dgm:cxn modelId="{FE6944C7-5322-4BD4-A727-BC8C26501FD5}" type="presParOf" srcId="{7EFE5CF6-F1FD-45E8-AA7D-AD71D9974C5A}" destId="{418DDD4C-13B2-46F4-88B3-DCFA5E46DC0C}" srcOrd="2" destOrd="0" presId="urn:microsoft.com/office/officeart/2005/8/layout/hProcess7"/>
    <dgm:cxn modelId="{13F37CB0-F8B4-4748-9943-31A35830BB9A}" type="presParOf" srcId="{4A2651EB-C3F0-4178-9DA2-27E660160CDE}" destId="{FF031004-7DDB-4437-905A-925CC41EEB88}" srcOrd="1" destOrd="0" presId="urn:microsoft.com/office/officeart/2005/8/layout/hProcess7"/>
    <dgm:cxn modelId="{BB8D777C-81BB-4937-9E5B-9C12C440B9E7}" type="presParOf" srcId="{4A2651EB-C3F0-4178-9DA2-27E660160CDE}" destId="{37514B8A-F517-4E7F-8F70-C48658382347}" srcOrd="2" destOrd="0" presId="urn:microsoft.com/office/officeart/2005/8/layout/hProcess7"/>
    <dgm:cxn modelId="{9E89261A-107B-4791-B2CF-C95E2E54A461}" type="presParOf" srcId="{37514B8A-F517-4E7F-8F70-C48658382347}" destId="{8510287E-AB99-435A-9515-BD36B5F8443F}" srcOrd="0" destOrd="0" presId="urn:microsoft.com/office/officeart/2005/8/layout/hProcess7"/>
    <dgm:cxn modelId="{72FF6D7F-C612-4A75-8980-492C3E59D8E9}" type="presParOf" srcId="{37514B8A-F517-4E7F-8F70-C48658382347}" destId="{02EEEFB5-84B9-4BE7-9EEB-E01BEC614F9E}" srcOrd="1" destOrd="0" presId="urn:microsoft.com/office/officeart/2005/8/layout/hProcess7"/>
    <dgm:cxn modelId="{0C76B4A5-C73B-4918-AE58-9D60F75DC4C9}" type="presParOf" srcId="{37514B8A-F517-4E7F-8F70-C48658382347}" destId="{81234812-2BDE-4D51-A454-AB627C82A52D}" srcOrd="2" destOrd="0" presId="urn:microsoft.com/office/officeart/2005/8/layout/hProcess7"/>
    <dgm:cxn modelId="{01CB2DC2-E2CF-46C1-8406-E6BA84B4823E}" type="presParOf" srcId="{4A2651EB-C3F0-4178-9DA2-27E660160CDE}" destId="{47A9E74D-5E8B-4006-A2F9-6DAD9F9267AB}" srcOrd="3" destOrd="0" presId="urn:microsoft.com/office/officeart/2005/8/layout/hProcess7"/>
    <dgm:cxn modelId="{866436B7-3677-45AF-9F35-AEE705651C93}" type="presParOf" srcId="{4A2651EB-C3F0-4178-9DA2-27E660160CDE}" destId="{A127131E-2930-4159-A808-E01C0976D3D8}" srcOrd="4" destOrd="0" presId="urn:microsoft.com/office/officeart/2005/8/layout/hProcess7"/>
    <dgm:cxn modelId="{EAD5E6FE-66F8-4F76-8C9F-609008B13E4E}" type="presParOf" srcId="{A127131E-2930-4159-A808-E01C0976D3D8}" destId="{90B22556-A416-4EE6-9281-E562562A1B23}" srcOrd="0" destOrd="0" presId="urn:microsoft.com/office/officeart/2005/8/layout/hProcess7"/>
    <dgm:cxn modelId="{B6F068DD-D091-4F6C-8043-395F34F80EB3}" type="presParOf" srcId="{A127131E-2930-4159-A808-E01C0976D3D8}" destId="{E88CD957-262C-4078-AF79-CED60F73469B}" srcOrd="1" destOrd="0" presId="urn:microsoft.com/office/officeart/2005/8/layout/hProcess7"/>
    <dgm:cxn modelId="{2574FA00-0288-47E0-91CC-646BCCC06304}" type="presParOf" srcId="{A127131E-2930-4159-A808-E01C0976D3D8}" destId="{C79AA4DB-5CE2-41D5-A804-6B420242F33E}" srcOrd="2" destOrd="0" presId="urn:microsoft.com/office/officeart/2005/8/layout/hProcess7"/>
    <dgm:cxn modelId="{9E8EC2EB-81F4-405C-846B-4D8F9A94E18A}" type="presParOf" srcId="{4A2651EB-C3F0-4178-9DA2-27E660160CDE}" destId="{B854AA4F-6031-45FD-A19F-6B7D8F5D4C80}" srcOrd="5" destOrd="0" presId="urn:microsoft.com/office/officeart/2005/8/layout/hProcess7"/>
    <dgm:cxn modelId="{D80A3AF6-3810-4C4F-9463-C8A556BC74BC}" type="presParOf" srcId="{4A2651EB-C3F0-4178-9DA2-27E660160CDE}" destId="{8E0AC92F-1693-488A-97DD-9B76EE4BCE93}" srcOrd="6" destOrd="0" presId="urn:microsoft.com/office/officeart/2005/8/layout/hProcess7"/>
    <dgm:cxn modelId="{2995835A-0606-4AB7-A576-FF54A3C97A64}" type="presParOf" srcId="{8E0AC92F-1693-488A-97DD-9B76EE4BCE93}" destId="{E70F3E60-8638-49B1-8B6D-B36EDC5ECC44}" srcOrd="0" destOrd="0" presId="urn:microsoft.com/office/officeart/2005/8/layout/hProcess7"/>
    <dgm:cxn modelId="{BA0F0387-059C-4EF1-B0BA-D31237FBBF3F}" type="presParOf" srcId="{8E0AC92F-1693-488A-97DD-9B76EE4BCE93}" destId="{1868430C-8673-4C85-8FF0-85ECC4F81724}" srcOrd="1" destOrd="0" presId="urn:microsoft.com/office/officeart/2005/8/layout/hProcess7"/>
    <dgm:cxn modelId="{8632A564-0139-4DF3-8640-16756CED840C}" type="presParOf" srcId="{8E0AC92F-1693-488A-97DD-9B76EE4BCE93}" destId="{5406CFFC-B39C-4AF6-9CAA-6517051C5DFB}" srcOrd="2" destOrd="0" presId="urn:microsoft.com/office/officeart/2005/8/layout/hProcess7"/>
    <dgm:cxn modelId="{72F98A87-7DE2-47E3-8794-80741931AB1D}" type="presParOf" srcId="{4A2651EB-C3F0-4178-9DA2-27E660160CDE}" destId="{467BF5A0-168B-4E36-B9B8-5D68DA817124}" srcOrd="7" destOrd="0" presId="urn:microsoft.com/office/officeart/2005/8/layout/hProcess7"/>
    <dgm:cxn modelId="{E459B3DF-8447-41DE-A625-E65B51FDFC9D}" type="presParOf" srcId="{4A2651EB-C3F0-4178-9DA2-27E660160CDE}" destId="{77E96E59-5BE8-4741-9161-8FA6CC149E09}" srcOrd="8" destOrd="0" presId="urn:microsoft.com/office/officeart/2005/8/layout/hProcess7"/>
    <dgm:cxn modelId="{8FCA1169-25AA-4BAE-8BAE-B7ACEA5FE620}" type="presParOf" srcId="{77E96E59-5BE8-4741-9161-8FA6CC149E09}" destId="{A780BAE9-2FEF-4824-89F9-B6CC18238742}" srcOrd="0" destOrd="0" presId="urn:microsoft.com/office/officeart/2005/8/layout/hProcess7"/>
    <dgm:cxn modelId="{1E9B2675-CE33-4A84-B5EF-5247FCCFD873}" type="presParOf" srcId="{77E96E59-5BE8-4741-9161-8FA6CC149E09}" destId="{4ACF680D-9A13-4E1B-AF64-B2455F04FC13}" srcOrd="1" destOrd="0" presId="urn:microsoft.com/office/officeart/2005/8/layout/hProcess7"/>
    <dgm:cxn modelId="{CF251089-2CBA-4BCC-85B6-278CB3B7DEA1}" type="presParOf" srcId="{77E96E59-5BE8-4741-9161-8FA6CC149E09}" destId="{4D7DB6E4-9876-4583-B075-69D1C8233B6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26B5693-93AC-4C07-BCE5-5838AEF333BD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3F6356-4577-4828-80C2-15C50049C2B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698CBFC3-008F-4B22-9E04-F476C0DD0F12}" type="parTrans" cxnId="{D9ABA594-0348-4419-9F0E-667359C6CE94}">
      <dgm:prSet/>
      <dgm:spPr/>
      <dgm:t>
        <a:bodyPr/>
        <a:lstStyle/>
        <a:p>
          <a:endParaRPr lang="ru-RU"/>
        </a:p>
      </dgm:t>
    </dgm:pt>
    <dgm:pt modelId="{BDF5A1F8-8465-40AC-B331-3B4D57947487}" type="sibTrans" cxnId="{D9ABA594-0348-4419-9F0E-667359C6CE94}">
      <dgm:prSet/>
      <dgm:spPr/>
      <dgm:t>
        <a:bodyPr/>
        <a:lstStyle/>
        <a:p>
          <a:endParaRPr lang="ru-RU"/>
        </a:p>
      </dgm:t>
    </dgm:pt>
    <dgm:pt modelId="{F45E0B2D-B32A-4EDE-B9F1-86AEEB710E05}">
      <dgm:prSet phldrT="[Текст]" custT="1"/>
      <dgm:spPr/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9,3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4993B33-DDE3-4800-9521-D47F1B5A1DCB}" type="parTrans" cxnId="{163753D8-5421-4A76-9AF4-1B9F5ADB720E}">
      <dgm:prSet/>
      <dgm:spPr/>
      <dgm:t>
        <a:bodyPr/>
        <a:lstStyle/>
        <a:p>
          <a:endParaRPr lang="ru-RU"/>
        </a:p>
      </dgm:t>
    </dgm:pt>
    <dgm:pt modelId="{A10B4ADE-7C74-420B-96E6-CEB441945242}" type="sibTrans" cxnId="{163753D8-5421-4A76-9AF4-1B9F5ADB720E}">
      <dgm:prSet/>
      <dgm:spPr/>
      <dgm:t>
        <a:bodyPr/>
        <a:lstStyle/>
        <a:p>
          <a:endParaRPr lang="ru-RU"/>
        </a:p>
      </dgm:t>
    </dgm:pt>
    <dgm:pt modelId="{CB0A34F4-2E0C-4DB5-AD56-C478149CD51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D0F767C2-693B-4889-8E8C-A1ECB67CD507}" type="parTrans" cxnId="{0686E7E7-55AA-45CB-9160-BA0F99B77D5F}">
      <dgm:prSet/>
      <dgm:spPr/>
      <dgm:t>
        <a:bodyPr/>
        <a:lstStyle/>
        <a:p>
          <a:endParaRPr lang="ru-RU"/>
        </a:p>
      </dgm:t>
    </dgm:pt>
    <dgm:pt modelId="{E9C4B066-2C34-4962-AA27-CEC11C15BBCD}" type="sibTrans" cxnId="{0686E7E7-55AA-45CB-9160-BA0F99B77D5F}">
      <dgm:prSet/>
      <dgm:spPr/>
      <dgm:t>
        <a:bodyPr/>
        <a:lstStyle/>
        <a:p>
          <a:endParaRPr lang="ru-RU"/>
        </a:p>
      </dgm:t>
    </dgm:pt>
    <dgm:pt modelId="{F74F5F0C-2D15-4D60-87B3-660DD65DAA3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7,7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999682D-7BBA-45FF-8EE3-484A1D1998F2}" type="parTrans" cxnId="{8EFB2CC0-82D0-4039-8244-1D7ADB1DAE0D}">
      <dgm:prSet/>
      <dgm:spPr/>
      <dgm:t>
        <a:bodyPr/>
        <a:lstStyle/>
        <a:p>
          <a:endParaRPr lang="ru-RU"/>
        </a:p>
      </dgm:t>
    </dgm:pt>
    <dgm:pt modelId="{983C7237-7354-4330-9E08-D7CE9F003EA9}" type="sibTrans" cxnId="{8EFB2CC0-82D0-4039-8244-1D7ADB1DAE0D}">
      <dgm:prSet/>
      <dgm:spPr/>
      <dgm:t>
        <a:bodyPr/>
        <a:lstStyle/>
        <a:p>
          <a:endParaRPr lang="ru-RU"/>
        </a:p>
      </dgm:t>
    </dgm:pt>
    <dgm:pt modelId="{93D9C24D-2A96-4B21-82B3-D70243165EC6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7056ED4F-133E-408D-9639-44A05C0913FA}" type="parTrans" cxnId="{5E298DC8-590C-48AF-AB27-A8BFBAE190FD}">
      <dgm:prSet/>
      <dgm:spPr/>
      <dgm:t>
        <a:bodyPr/>
        <a:lstStyle/>
        <a:p>
          <a:endParaRPr lang="ru-RU"/>
        </a:p>
      </dgm:t>
    </dgm:pt>
    <dgm:pt modelId="{A9203E80-E607-4DC4-B0EE-DF1AC3E15D94}" type="sibTrans" cxnId="{5E298DC8-590C-48AF-AB27-A8BFBAE190FD}">
      <dgm:prSet/>
      <dgm:spPr/>
      <dgm:t>
        <a:bodyPr/>
        <a:lstStyle/>
        <a:p>
          <a:endParaRPr lang="ru-RU"/>
        </a:p>
      </dgm:t>
    </dgm:pt>
    <dgm:pt modelId="{D0938260-332E-48BB-942B-69F2FF2AA6ED}">
      <dgm:prSet phldrT="[Текст]" custT="1"/>
      <dgm:spPr/>
      <dgm:t>
        <a:bodyPr/>
        <a:lstStyle/>
        <a:p>
          <a:r>
            <a:rPr lang="ru-RU" sz="3200" dirty="0" smtClean="0"/>
            <a:t> </a:t>
          </a:r>
          <a:r>
            <a:rPr lang="ru-RU" sz="32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8,1</a:t>
          </a:r>
          <a:endParaRPr lang="ru-RU" sz="32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1E5C2841-2E0C-45A4-B82F-FAF8FF35BD5B}" type="parTrans" cxnId="{D88EA24B-55B8-4697-8DAC-716355ABC630}">
      <dgm:prSet/>
      <dgm:spPr/>
      <dgm:t>
        <a:bodyPr/>
        <a:lstStyle/>
        <a:p>
          <a:endParaRPr lang="ru-RU"/>
        </a:p>
      </dgm:t>
    </dgm:pt>
    <dgm:pt modelId="{FB239846-D09A-426E-9079-D6D916F165A2}" type="sibTrans" cxnId="{D88EA24B-55B8-4697-8DAC-716355ABC630}">
      <dgm:prSet/>
      <dgm:spPr/>
      <dgm:t>
        <a:bodyPr/>
        <a:lstStyle/>
        <a:p>
          <a:endParaRPr lang="ru-RU"/>
        </a:p>
      </dgm:t>
    </dgm:pt>
    <dgm:pt modelId="{23CC3F49-B821-425F-A153-A0251B374258}" type="pres">
      <dgm:prSet presAssocID="{326B5693-93AC-4C07-BCE5-5838AEF333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00BAE3-F277-4227-BD1B-65FCA26C947D}" type="pres">
      <dgm:prSet presAssocID="{183F6356-4577-4828-80C2-15C50049C2B2}" presName="compositeNode" presStyleCnt="0">
        <dgm:presLayoutVars>
          <dgm:bulletEnabled val="1"/>
        </dgm:presLayoutVars>
      </dgm:prSet>
      <dgm:spPr/>
    </dgm:pt>
    <dgm:pt modelId="{5D728C8A-B454-4314-BEF8-E30A507525D4}" type="pres">
      <dgm:prSet presAssocID="{183F6356-4577-4828-80C2-15C50049C2B2}" presName="bgRect" presStyleLbl="node1" presStyleIdx="0" presStyleCnt="3"/>
      <dgm:spPr/>
      <dgm:t>
        <a:bodyPr/>
        <a:lstStyle/>
        <a:p>
          <a:endParaRPr lang="ru-RU"/>
        </a:p>
      </dgm:t>
    </dgm:pt>
    <dgm:pt modelId="{EFD50AD7-E266-45C2-AB77-AD148814A1E8}" type="pres">
      <dgm:prSet presAssocID="{183F6356-4577-4828-80C2-15C50049C2B2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938F3A-FF52-42FA-A01C-756E137C3E24}" type="pres">
      <dgm:prSet presAssocID="{183F6356-4577-4828-80C2-15C50049C2B2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2AA56-A716-4415-95F6-761F016983DD}" type="pres">
      <dgm:prSet presAssocID="{BDF5A1F8-8465-40AC-B331-3B4D57947487}" presName="hSp" presStyleCnt="0"/>
      <dgm:spPr/>
    </dgm:pt>
    <dgm:pt modelId="{8B9BC4BE-4E46-4014-B53A-A8A2D2AECE51}" type="pres">
      <dgm:prSet presAssocID="{BDF5A1F8-8465-40AC-B331-3B4D57947487}" presName="vProcSp" presStyleCnt="0"/>
      <dgm:spPr/>
    </dgm:pt>
    <dgm:pt modelId="{8DBBC2C1-5CD1-4DE0-9A2A-3A511FE6B1C2}" type="pres">
      <dgm:prSet presAssocID="{BDF5A1F8-8465-40AC-B331-3B4D57947487}" presName="vSp1" presStyleCnt="0"/>
      <dgm:spPr/>
    </dgm:pt>
    <dgm:pt modelId="{A2D3DD4A-C211-4656-8325-8B6337E8A49A}" type="pres">
      <dgm:prSet presAssocID="{BDF5A1F8-8465-40AC-B331-3B4D57947487}" presName="simulatedConn" presStyleLbl="solidFgAcc1" presStyleIdx="0" presStyleCnt="2"/>
      <dgm:spPr/>
    </dgm:pt>
    <dgm:pt modelId="{78828CD0-2AF4-4072-BA2F-FBDE49E9B450}" type="pres">
      <dgm:prSet presAssocID="{BDF5A1F8-8465-40AC-B331-3B4D57947487}" presName="vSp2" presStyleCnt="0"/>
      <dgm:spPr/>
    </dgm:pt>
    <dgm:pt modelId="{6F5E3BBD-9788-4BA6-AB40-AE144AF8D71A}" type="pres">
      <dgm:prSet presAssocID="{BDF5A1F8-8465-40AC-B331-3B4D57947487}" presName="sibTrans" presStyleCnt="0"/>
      <dgm:spPr/>
    </dgm:pt>
    <dgm:pt modelId="{770E04E0-F258-4785-BD53-6B23211E4C37}" type="pres">
      <dgm:prSet presAssocID="{CB0A34F4-2E0C-4DB5-AD56-C478149CD512}" presName="compositeNode" presStyleCnt="0">
        <dgm:presLayoutVars>
          <dgm:bulletEnabled val="1"/>
        </dgm:presLayoutVars>
      </dgm:prSet>
      <dgm:spPr/>
    </dgm:pt>
    <dgm:pt modelId="{35C9A111-A209-4C7D-89D5-9914E76EAFD9}" type="pres">
      <dgm:prSet presAssocID="{CB0A34F4-2E0C-4DB5-AD56-C478149CD512}" presName="bgRect" presStyleLbl="node1" presStyleIdx="1" presStyleCnt="3" custLinFactNeighborX="-2" custLinFactNeighborY="3027"/>
      <dgm:spPr/>
      <dgm:t>
        <a:bodyPr/>
        <a:lstStyle/>
        <a:p>
          <a:endParaRPr lang="ru-RU"/>
        </a:p>
      </dgm:t>
    </dgm:pt>
    <dgm:pt modelId="{48830563-6D1B-436B-A679-33F2B3E07E6C}" type="pres">
      <dgm:prSet presAssocID="{CB0A34F4-2E0C-4DB5-AD56-C478149CD51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3A85C-C5D0-4104-BB33-2353814611BF}" type="pres">
      <dgm:prSet presAssocID="{CB0A34F4-2E0C-4DB5-AD56-C478149CD51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0386A-306F-4D9D-9936-0C323AA7F33A}" type="pres">
      <dgm:prSet presAssocID="{E9C4B066-2C34-4962-AA27-CEC11C15BBCD}" presName="hSp" presStyleCnt="0"/>
      <dgm:spPr/>
    </dgm:pt>
    <dgm:pt modelId="{678E6494-224A-4E6F-8FA3-E893393D4C86}" type="pres">
      <dgm:prSet presAssocID="{E9C4B066-2C34-4962-AA27-CEC11C15BBCD}" presName="vProcSp" presStyleCnt="0"/>
      <dgm:spPr/>
    </dgm:pt>
    <dgm:pt modelId="{52BEB0AF-7274-421A-8F34-679F8DC8302F}" type="pres">
      <dgm:prSet presAssocID="{E9C4B066-2C34-4962-AA27-CEC11C15BBCD}" presName="vSp1" presStyleCnt="0"/>
      <dgm:spPr/>
    </dgm:pt>
    <dgm:pt modelId="{665CC4EA-AA91-4B5A-A784-A7EAB9C4D12F}" type="pres">
      <dgm:prSet presAssocID="{E9C4B066-2C34-4962-AA27-CEC11C15BBCD}" presName="simulatedConn" presStyleLbl="solidFgAcc1" presStyleIdx="1" presStyleCnt="2"/>
      <dgm:spPr/>
    </dgm:pt>
    <dgm:pt modelId="{8F29EEF0-B38C-4B8F-94D7-D50BE0FC0A2A}" type="pres">
      <dgm:prSet presAssocID="{E9C4B066-2C34-4962-AA27-CEC11C15BBCD}" presName="vSp2" presStyleCnt="0"/>
      <dgm:spPr/>
    </dgm:pt>
    <dgm:pt modelId="{F425C739-B6C8-4D7A-BC3C-07B2AACFC5E2}" type="pres">
      <dgm:prSet presAssocID="{E9C4B066-2C34-4962-AA27-CEC11C15BBCD}" presName="sibTrans" presStyleCnt="0"/>
      <dgm:spPr/>
    </dgm:pt>
    <dgm:pt modelId="{AE5590E8-3285-4C9C-9F22-ABF1B9544773}" type="pres">
      <dgm:prSet presAssocID="{93D9C24D-2A96-4B21-82B3-D70243165EC6}" presName="compositeNode" presStyleCnt="0">
        <dgm:presLayoutVars>
          <dgm:bulletEnabled val="1"/>
        </dgm:presLayoutVars>
      </dgm:prSet>
      <dgm:spPr/>
    </dgm:pt>
    <dgm:pt modelId="{3FA20580-E444-4520-A42E-74E51CA3E1B6}" type="pres">
      <dgm:prSet presAssocID="{93D9C24D-2A96-4B21-82B3-D70243165EC6}" presName="bgRect" presStyleLbl="node1" presStyleIdx="2" presStyleCnt="3"/>
      <dgm:spPr/>
      <dgm:t>
        <a:bodyPr/>
        <a:lstStyle/>
        <a:p>
          <a:endParaRPr lang="ru-RU"/>
        </a:p>
      </dgm:t>
    </dgm:pt>
    <dgm:pt modelId="{A2A8712C-5569-4FD6-8A35-6EE8953FBBD6}" type="pres">
      <dgm:prSet presAssocID="{93D9C24D-2A96-4B21-82B3-D70243165EC6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D2207-F1A4-4304-98FD-864BB597DF39}" type="pres">
      <dgm:prSet presAssocID="{93D9C24D-2A96-4B21-82B3-D70243165EC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3753D8-5421-4A76-9AF4-1B9F5ADB720E}" srcId="{183F6356-4577-4828-80C2-15C50049C2B2}" destId="{F45E0B2D-B32A-4EDE-B9F1-86AEEB710E05}" srcOrd="0" destOrd="0" parTransId="{A4993B33-DDE3-4800-9521-D47F1B5A1DCB}" sibTransId="{A10B4ADE-7C74-420B-96E6-CEB441945242}"/>
    <dgm:cxn modelId="{D88EA24B-55B8-4697-8DAC-716355ABC630}" srcId="{93D9C24D-2A96-4B21-82B3-D70243165EC6}" destId="{D0938260-332E-48BB-942B-69F2FF2AA6ED}" srcOrd="0" destOrd="0" parTransId="{1E5C2841-2E0C-45A4-B82F-FAF8FF35BD5B}" sibTransId="{FB239846-D09A-426E-9079-D6D916F165A2}"/>
    <dgm:cxn modelId="{5A582AA2-9227-4A21-A916-6F39689F346F}" type="presOf" srcId="{326B5693-93AC-4C07-BCE5-5838AEF333BD}" destId="{23CC3F49-B821-425F-A153-A0251B374258}" srcOrd="0" destOrd="0" presId="urn:microsoft.com/office/officeart/2005/8/layout/hProcess7"/>
    <dgm:cxn modelId="{8911E321-1C76-440E-9B6B-07D05B5BD08E}" type="presOf" srcId="{183F6356-4577-4828-80C2-15C50049C2B2}" destId="{EFD50AD7-E266-45C2-AB77-AD148814A1E8}" srcOrd="1" destOrd="0" presId="urn:microsoft.com/office/officeart/2005/8/layout/hProcess7"/>
    <dgm:cxn modelId="{D9ABA594-0348-4419-9F0E-667359C6CE94}" srcId="{326B5693-93AC-4C07-BCE5-5838AEF333BD}" destId="{183F6356-4577-4828-80C2-15C50049C2B2}" srcOrd="0" destOrd="0" parTransId="{698CBFC3-008F-4B22-9E04-F476C0DD0F12}" sibTransId="{BDF5A1F8-8465-40AC-B331-3B4D57947487}"/>
    <dgm:cxn modelId="{8EFB2CC0-82D0-4039-8244-1D7ADB1DAE0D}" srcId="{CB0A34F4-2E0C-4DB5-AD56-C478149CD512}" destId="{F74F5F0C-2D15-4D60-87B3-660DD65DAA34}" srcOrd="0" destOrd="0" parTransId="{0999682D-7BBA-45FF-8EE3-484A1D1998F2}" sibTransId="{983C7237-7354-4330-9E08-D7CE9F003EA9}"/>
    <dgm:cxn modelId="{A96FD237-3BB8-4BCC-9946-CF0524109853}" type="presOf" srcId="{F45E0B2D-B32A-4EDE-B9F1-86AEEB710E05}" destId="{70938F3A-FF52-42FA-A01C-756E137C3E24}" srcOrd="0" destOrd="0" presId="urn:microsoft.com/office/officeart/2005/8/layout/hProcess7"/>
    <dgm:cxn modelId="{5E298DC8-590C-48AF-AB27-A8BFBAE190FD}" srcId="{326B5693-93AC-4C07-BCE5-5838AEF333BD}" destId="{93D9C24D-2A96-4B21-82B3-D70243165EC6}" srcOrd="2" destOrd="0" parTransId="{7056ED4F-133E-408D-9639-44A05C0913FA}" sibTransId="{A9203E80-E607-4DC4-B0EE-DF1AC3E15D94}"/>
    <dgm:cxn modelId="{F4FABDBC-8212-430B-8837-619AED38416E}" type="presOf" srcId="{93D9C24D-2A96-4B21-82B3-D70243165EC6}" destId="{A2A8712C-5569-4FD6-8A35-6EE8953FBBD6}" srcOrd="1" destOrd="0" presId="urn:microsoft.com/office/officeart/2005/8/layout/hProcess7"/>
    <dgm:cxn modelId="{14DC67F1-F31C-4577-89FE-5590E24D0854}" type="presOf" srcId="{F74F5F0C-2D15-4D60-87B3-660DD65DAA34}" destId="{5F83A85C-C5D0-4104-BB33-2353814611BF}" srcOrd="0" destOrd="0" presId="urn:microsoft.com/office/officeart/2005/8/layout/hProcess7"/>
    <dgm:cxn modelId="{C0684FE5-395B-42A0-8B89-BAFA80200BD5}" type="presOf" srcId="{D0938260-332E-48BB-942B-69F2FF2AA6ED}" destId="{69ED2207-F1A4-4304-98FD-864BB597DF39}" srcOrd="0" destOrd="0" presId="urn:microsoft.com/office/officeart/2005/8/layout/hProcess7"/>
    <dgm:cxn modelId="{7C2CEF23-C1C9-43A5-A044-8EF622BE0C23}" type="presOf" srcId="{183F6356-4577-4828-80C2-15C50049C2B2}" destId="{5D728C8A-B454-4314-BEF8-E30A507525D4}" srcOrd="0" destOrd="0" presId="urn:microsoft.com/office/officeart/2005/8/layout/hProcess7"/>
    <dgm:cxn modelId="{85C57269-EFFC-4244-B9A8-77EEA109CAC5}" type="presOf" srcId="{CB0A34F4-2E0C-4DB5-AD56-C478149CD512}" destId="{35C9A111-A209-4C7D-89D5-9914E76EAFD9}" srcOrd="0" destOrd="0" presId="urn:microsoft.com/office/officeart/2005/8/layout/hProcess7"/>
    <dgm:cxn modelId="{317C7CE3-778F-46B0-BC54-50A03BD7DC5F}" type="presOf" srcId="{93D9C24D-2A96-4B21-82B3-D70243165EC6}" destId="{3FA20580-E444-4520-A42E-74E51CA3E1B6}" srcOrd="0" destOrd="0" presId="urn:microsoft.com/office/officeart/2005/8/layout/hProcess7"/>
    <dgm:cxn modelId="{0517C4D1-AF42-4C69-BC2D-808DA332139C}" type="presOf" srcId="{CB0A34F4-2E0C-4DB5-AD56-C478149CD512}" destId="{48830563-6D1B-436B-A679-33F2B3E07E6C}" srcOrd="1" destOrd="0" presId="urn:microsoft.com/office/officeart/2005/8/layout/hProcess7"/>
    <dgm:cxn modelId="{0686E7E7-55AA-45CB-9160-BA0F99B77D5F}" srcId="{326B5693-93AC-4C07-BCE5-5838AEF333BD}" destId="{CB0A34F4-2E0C-4DB5-AD56-C478149CD512}" srcOrd="1" destOrd="0" parTransId="{D0F767C2-693B-4889-8E8C-A1ECB67CD507}" sibTransId="{E9C4B066-2C34-4962-AA27-CEC11C15BBCD}"/>
    <dgm:cxn modelId="{1BF6525D-6F21-470D-A6D6-B704B8319218}" type="presParOf" srcId="{23CC3F49-B821-425F-A153-A0251B374258}" destId="{BE00BAE3-F277-4227-BD1B-65FCA26C947D}" srcOrd="0" destOrd="0" presId="urn:microsoft.com/office/officeart/2005/8/layout/hProcess7"/>
    <dgm:cxn modelId="{1758C9A0-652D-4C8F-B813-57B8EA614DD7}" type="presParOf" srcId="{BE00BAE3-F277-4227-BD1B-65FCA26C947D}" destId="{5D728C8A-B454-4314-BEF8-E30A507525D4}" srcOrd="0" destOrd="0" presId="urn:microsoft.com/office/officeart/2005/8/layout/hProcess7"/>
    <dgm:cxn modelId="{D005CDD9-B4E1-402F-A926-F7290EEF8A00}" type="presParOf" srcId="{BE00BAE3-F277-4227-BD1B-65FCA26C947D}" destId="{EFD50AD7-E266-45C2-AB77-AD148814A1E8}" srcOrd="1" destOrd="0" presId="urn:microsoft.com/office/officeart/2005/8/layout/hProcess7"/>
    <dgm:cxn modelId="{281913CE-29A0-492B-9F88-2AB3B4070645}" type="presParOf" srcId="{BE00BAE3-F277-4227-BD1B-65FCA26C947D}" destId="{70938F3A-FF52-42FA-A01C-756E137C3E24}" srcOrd="2" destOrd="0" presId="urn:microsoft.com/office/officeart/2005/8/layout/hProcess7"/>
    <dgm:cxn modelId="{C481E486-0954-470E-9C90-DF6323D1BB20}" type="presParOf" srcId="{23CC3F49-B821-425F-A153-A0251B374258}" destId="{23B2AA56-A716-4415-95F6-761F016983DD}" srcOrd="1" destOrd="0" presId="urn:microsoft.com/office/officeart/2005/8/layout/hProcess7"/>
    <dgm:cxn modelId="{4ABE9B31-F643-438C-8367-33E08B53213A}" type="presParOf" srcId="{23CC3F49-B821-425F-A153-A0251B374258}" destId="{8B9BC4BE-4E46-4014-B53A-A8A2D2AECE51}" srcOrd="2" destOrd="0" presId="urn:microsoft.com/office/officeart/2005/8/layout/hProcess7"/>
    <dgm:cxn modelId="{FFA36971-822B-403F-A768-3E028FA02CD3}" type="presParOf" srcId="{8B9BC4BE-4E46-4014-B53A-A8A2D2AECE51}" destId="{8DBBC2C1-5CD1-4DE0-9A2A-3A511FE6B1C2}" srcOrd="0" destOrd="0" presId="urn:microsoft.com/office/officeart/2005/8/layout/hProcess7"/>
    <dgm:cxn modelId="{618DBCA5-844D-4E14-BA98-580A63977567}" type="presParOf" srcId="{8B9BC4BE-4E46-4014-B53A-A8A2D2AECE51}" destId="{A2D3DD4A-C211-4656-8325-8B6337E8A49A}" srcOrd="1" destOrd="0" presId="urn:microsoft.com/office/officeart/2005/8/layout/hProcess7"/>
    <dgm:cxn modelId="{3858C4FB-03AE-4DC6-B480-F2B6F9FDFB96}" type="presParOf" srcId="{8B9BC4BE-4E46-4014-B53A-A8A2D2AECE51}" destId="{78828CD0-2AF4-4072-BA2F-FBDE49E9B450}" srcOrd="2" destOrd="0" presId="urn:microsoft.com/office/officeart/2005/8/layout/hProcess7"/>
    <dgm:cxn modelId="{3A03DCAA-58F7-43B0-9FC5-B94340065B8F}" type="presParOf" srcId="{23CC3F49-B821-425F-A153-A0251B374258}" destId="{6F5E3BBD-9788-4BA6-AB40-AE144AF8D71A}" srcOrd="3" destOrd="0" presId="urn:microsoft.com/office/officeart/2005/8/layout/hProcess7"/>
    <dgm:cxn modelId="{A6FDEFCF-0E65-4B8F-9DC9-E8E98074F6FE}" type="presParOf" srcId="{23CC3F49-B821-425F-A153-A0251B374258}" destId="{770E04E0-F258-4785-BD53-6B23211E4C37}" srcOrd="4" destOrd="0" presId="urn:microsoft.com/office/officeart/2005/8/layout/hProcess7"/>
    <dgm:cxn modelId="{0B9C6C8E-D0A6-4650-860A-2695251AFDFC}" type="presParOf" srcId="{770E04E0-F258-4785-BD53-6B23211E4C37}" destId="{35C9A111-A209-4C7D-89D5-9914E76EAFD9}" srcOrd="0" destOrd="0" presId="urn:microsoft.com/office/officeart/2005/8/layout/hProcess7"/>
    <dgm:cxn modelId="{F113491D-C424-4CC9-8383-3D7AB5C16F35}" type="presParOf" srcId="{770E04E0-F258-4785-BD53-6B23211E4C37}" destId="{48830563-6D1B-436B-A679-33F2B3E07E6C}" srcOrd="1" destOrd="0" presId="urn:microsoft.com/office/officeart/2005/8/layout/hProcess7"/>
    <dgm:cxn modelId="{DE81B829-0237-45B9-A878-01EBBEB640A8}" type="presParOf" srcId="{770E04E0-F258-4785-BD53-6B23211E4C37}" destId="{5F83A85C-C5D0-4104-BB33-2353814611BF}" srcOrd="2" destOrd="0" presId="urn:microsoft.com/office/officeart/2005/8/layout/hProcess7"/>
    <dgm:cxn modelId="{246D6ADC-5B98-47C7-B8EE-313B1FF7BCEA}" type="presParOf" srcId="{23CC3F49-B821-425F-A153-A0251B374258}" destId="{2280386A-306F-4D9D-9936-0C323AA7F33A}" srcOrd="5" destOrd="0" presId="urn:microsoft.com/office/officeart/2005/8/layout/hProcess7"/>
    <dgm:cxn modelId="{F7BCF7EB-B95D-45E3-BC0C-59F0A1FBB2C4}" type="presParOf" srcId="{23CC3F49-B821-425F-A153-A0251B374258}" destId="{678E6494-224A-4E6F-8FA3-E893393D4C86}" srcOrd="6" destOrd="0" presId="urn:microsoft.com/office/officeart/2005/8/layout/hProcess7"/>
    <dgm:cxn modelId="{237147C0-AC64-4759-9A9C-0F708F41FC28}" type="presParOf" srcId="{678E6494-224A-4E6F-8FA3-E893393D4C86}" destId="{52BEB0AF-7274-421A-8F34-679F8DC8302F}" srcOrd="0" destOrd="0" presId="urn:microsoft.com/office/officeart/2005/8/layout/hProcess7"/>
    <dgm:cxn modelId="{F18A09D3-BA70-4FB8-9B7B-ADBE888F505C}" type="presParOf" srcId="{678E6494-224A-4E6F-8FA3-E893393D4C86}" destId="{665CC4EA-AA91-4B5A-A784-A7EAB9C4D12F}" srcOrd="1" destOrd="0" presId="urn:microsoft.com/office/officeart/2005/8/layout/hProcess7"/>
    <dgm:cxn modelId="{01BA52F1-646A-4DE0-BB5A-BCE996DDB749}" type="presParOf" srcId="{678E6494-224A-4E6F-8FA3-E893393D4C86}" destId="{8F29EEF0-B38C-4B8F-94D7-D50BE0FC0A2A}" srcOrd="2" destOrd="0" presId="urn:microsoft.com/office/officeart/2005/8/layout/hProcess7"/>
    <dgm:cxn modelId="{03554677-BB8C-4E71-8620-AA89DB4D1AA3}" type="presParOf" srcId="{23CC3F49-B821-425F-A153-A0251B374258}" destId="{F425C739-B6C8-4D7A-BC3C-07B2AACFC5E2}" srcOrd="7" destOrd="0" presId="urn:microsoft.com/office/officeart/2005/8/layout/hProcess7"/>
    <dgm:cxn modelId="{D845CB14-3908-48C8-8544-CE21D2D985F0}" type="presParOf" srcId="{23CC3F49-B821-425F-A153-A0251B374258}" destId="{AE5590E8-3285-4C9C-9F22-ABF1B9544773}" srcOrd="8" destOrd="0" presId="urn:microsoft.com/office/officeart/2005/8/layout/hProcess7"/>
    <dgm:cxn modelId="{9642B119-9636-4F75-B051-4094FA18E96D}" type="presParOf" srcId="{AE5590E8-3285-4C9C-9F22-ABF1B9544773}" destId="{3FA20580-E444-4520-A42E-74E51CA3E1B6}" srcOrd="0" destOrd="0" presId="urn:microsoft.com/office/officeart/2005/8/layout/hProcess7"/>
    <dgm:cxn modelId="{F01D9830-F8F2-4D66-8E6F-CE719CE5E638}" type="presParOf" srcId="{AE5590E8-3285-4C9C-9F22-ABF1B9544773}" destId="{A2A8712C-5569-4FD6-8A35-6EE8953FBBD6}" srcOrd="1" destOrd="0" presId="urn:microsoft.com/office/officeart/2005/8/layout/hProcess7"/>
    <dgm:cxn modelId="{6FC13A7A-8058-4023-B687-077B87C9B6B2}" type="presParOf" srcId="{AE5590E8-3285-4C9C-9F22-ABF1B9544773}" destId="{69ED2207-F1A4-4304-98FD-864BB597DF3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A410E35-8B5E-4683-ACE9-3BA538A3A9E6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14A8AE-4572-4BEA-86A7-2857B53FE68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2023</a:t>
          </a:r>
          <a:endParaRPr lang="ru-RU" sz="1800" dirty="0"/>
        </a:p>
      </dgm:t>
    </dgm:pt>
    <dgm:pt modelId="{152E8B1D-6F1A-4EBF-AAD1-F6EAAC718001}" type="parTrans" cxnId="{842E2DF1-E565-4373-AFB4-2DE9107918F1}">
      <dgm:prSet/>
      <dgm:spPr/>
      <dgm:t>
        <a:bodyPr/>
        <a:lstStyle/>
        <a:p>
          <a:endParaRPr lang="ru-RU"/>
        </a:p>
      </dgm:t>
    </dgm:pt>
    <dgm:pt modelId="{238A221E-94F5-4215-BDB2-B7A45C85BA51}" type="sibTrans" cxnId="{842E2DF1-E565-4373-AFB4-2DE9107918F1}">
      <dgm:prSet/>
      <dgm:spPr/>
      <dgm:t>
        <a:bodyPr/>
        <a:lstStyle/>
        <a:p>
          <a:endParaRPr lang="ru-RU"/>
        </a:p>
      </dgm:t>
    </dgm:pt>
    <dgm:pt modelId="{16CA08A3-EA32-4BF2-8555-AB85EE3E29F6}">
      <dgm:prSet phldrT="[Текст]" custT="1"/>
      <dgm:spPr/>
      <dgm:t>
        <a:bodyPr/>
        <a:lstStyle/>
        <a:p>
          <a:r>
            <a:rPr lang="ru-RU" sz="3600" dirty="0" smtClean="0"/>
            <a:t> </a:t>
          </a:r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2,8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DE5C6B-C9F9-425E-93AB-019C2DB37A55}" type="parTrans" cxnId="{D6AD0112-7027-4493-AD74-303B42EDE725}">
      <dgm:prSet/>
      <dgm:spPr/>
      <dgm:t>
        <a:bodyPr/>
        <a:lstStyle/>
        <a:p>
          <a:endParaRPr lang="ru-RU"/>
        </a:p>
      </dgm:t>
    </dgm:pt>
    <dgm:pt modelId="{433B6408-E5A5-47A8-BEAE-EC16606B0652}" type="sibTrans" cxnId="{D6AD0112-7027-4493-AD74-303B42EDE725}">
      <dgm:prSet/>
      <dgm:spPr/>
      <dgm:t>
        <a:bodyPr/>
        <a:lstStyle/>
        <a:p>
          <a:endParaRPr lang="ru-RU"/>
        </a:p>
      </dgm:t>
    </dgm:pt>
    <dgm:pt modelId="{83155259-E679-4C5E-8BBA-A523DD3A5BF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2024</a:t>
          </a:r>
          <a:endParaRPr lang="ru-RU" sz="1800" dirty="0"/>
        </a:p>
      </dgm:t>
    </dgm:pt>
    <dgm:pt modelId="{1F739074-B505-4E2E-AEBF-80FEB1F1E170}" type="parTrans" cxnId="{8AE3727A-5316-4C6F-9EA7-F01AB7820270}">
      <dgm:prSet/>
      <dgm:spPr/>
      <dgm:t>
        <a:bodyPr/>
        <a:lstStyle/>
        <a:p>
          <a:endParaRPr lang="ru-RU"/>
        </a:p>
      </dgm:t>
    </dgm:pt>
    <dgm:pt modelId="{52F529F4-7A8D-456B-B419-F3CA8DC1F88E}" type="sibTrans" cxnId="{8AE3727A-5316-4C6F-9EA7-F01AB7820270}">
      <dgm:prSet/>
      <dgm:spPr/>
      <dgm:t>
        <a:bodyPr/>
        <a:lstStyle/>
        <a:p>
          <a:endParaRPr lang="ru-RU"/>
        </a:p>
      </dgm:t>
    </dgm:pt>
    <dgm:pt modelId="{680B7E49-06A4-4294-8786-17F2162718DE}">
      <dgm:prSet phldrT="[Текст]" custT="1"/>
      <dgm:spPr/>
      <dgm:t>
        <a:bodyPr/>
        <a:lstStyle/>
        <a:p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3,4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C0F2C76-EE4F-466B-96ED-EB8ADDF9449C}" type="parTrans" cxnId="{DA7343DA-C014-444E-B657-A9DBF0AEC993}">
      <dgm:prSet/>
      <dgm:spPr/>
      <dgm:t>
        <a:bodyPr/>
        <a:lstStyle/>
        <a:p>
          <a:endParaRPr lang="ru-RU"/>
        </a:p>
      </dgm:t>
    </dgm:pt>
    <dgm:pt modelId="{644C01BF-2931-4B23-AA48-31D18A0AAD56}" type="sibTrans" cxnId="{DA7343DA-C014-444E-B657-A9DBF0AEC993}">
      <dgm:prSet/>
      <dgm:spPr/>
      <dgm:t>
        <a:bodyPr/>
        <a:lstStyle/>
        <a:p>
          <a:endParaRPr lang="ru-RU"/>
        </a:p>
      </dgm:t>
    </dgm:pt>
    <dgm:pt modelId="{59464EF9-9A69-4691-99F0-D61A14D0EAE5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800" dirty="0" smtClean="0"/>
            <a:t>2025</a:t>
          </a:r>
          <a:endParaRPr lang="ru-RU" sz="1800" dirty="0"/>
        </a:p>
      </dgm:t>
    </dgm:pt>
    <dgm:pt modelId="{EC6E39D1-3C4E-48EA-958D-BF21AFF7ED0E}" type="parTrans" cxnId="{24ABFC6D-D353-491D-9C2F-1968CD46603B}">
      <dgm:prSet/>
      <dgm:spPr/>
      <dgm:t>
        <a:bodyPr/>
        <a:lstStyle/>
        <a:p>
          <a:endParaRPr lang="ru-RU"/>
        </a:p>
      </dgm:t>
    </dgm:pt>
    <dgm:pt modelId="{E4CAF77E-16B3-4D7D-A354-CEA058B3E68C}" type="sibTrans" cxnId="{24ABFC6D-D353-491D-9C2F-1968CD46603B}">
      <dgm:prSet/>
      <dgm:spPr/>
      <dgm:t>
        <a:bodyPr/>
        <a:lstStyle/>
        <a:p>
          <a:endParaRPr lang="ru-RU"/>
        </a:p>
      </dgm:t>
    </dgm:pt>
    <dgm:pt modelId="{4B8820C4-0150-42C2-8592-1C0EF3D038A7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36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3,8</a:t>
          </a:r>
          <a:endParaRPr lang="ru-RU" sz="36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60A1B440-9382-4E15-AF0B-C268F5C85CB2}" type="parTrans" cxnId="{892C1865-F0BB-4884-94C6-06679AC3B051}">
      <dgm:prSet/>
      <dgm:spPr/>
      <dgm:t>
        <a:bodyPr/>
        <a:lstStyle/>
        <a:p>
          <a:endParaRPr lang="ru-RU"/>
        </a:p>
      </dgm:t>
    </dgm:pt>
    <dgm:pt modelId="{5E7BC227-F233-43D0-8A4E-8B4B673E43A4}" type="sibTrans" cxnId="{892C1865-F0BB-4884-94C6-06679AC3B051}">
      <dgm:prSet/>
      <dgm:spPr/>
      <dgm:t>
        <a:bodyPr/>
        <a:lstStyle/>
        <a:p>
          <a:endParaRPr lang="ru-RU"/>
        </a:p>
      </dgm:t>
    </dgm:pt>
    <dgm:pt modelId="{C661590D-78A9-4F58-B52A-8252AE777660}" type="pres">
      <dgm:prSet presAssocID="{7A410E35-8B5E-4683-ACE9-3BA538A3A9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E3D381-1DFD-4E3A-B52E-6FFDD78BF297}" type="pres">
      <dgm:prSet presAssocID="{B714A8AE-4572-4BEA-86A7-2857B53FE68D}" presName="compositeNode" presStyleCnt="0">
        <dgm:presLayoutVars>
          <dgm:bulletEnabled val="1"/>
        </dgm:presLayoutVars>
      </dgm:prSet>
      <dgm:spPr/>
    </dgm:pt>
    <dgm:pt modelId="{A11CD73B-796B-4B15-93DA-F7BF322CFD40}" type="pres">
      <dgm:prSet presAssocID="{B714A8AE-4572-4BEA-86A7-2857B53FE68D}" presName="bgRect" presStyleLbl="node1" presStyleIdx="0" presStyleCnt="3"/>
      <dgm:spPr/>
      <dgm:t>
        <a:bodyPr/>
        <a:lstStyle/>
        <a:p>
          <a:endParaRPr lang="ru-RU"/>
        </a:p>
      </dgm:t>
    </dgm:pt>
    <dgm:pt modelId="{51BC2190-6FD0-4D2C-83E7-E295A8E7237B}" type="pres">
      <dgm:prSet presAssocID="{B714A8AE-4572-4BEA-86A7-2857B53FE68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15387-2513-44AD-ACB5-7723206B2209}" type="pres">
      <dgm:prSet presAssocID="{B714A8AE-4572-4BEA-86A7-2857B53FE68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92E5D-BBA3-4C9F-AB7C-39822D81B72F}" type="pres">
      <dgm:prSet presAssocID="{238A221E-94F5-4215-BDB2-B7A45C85BA51}" presName="hSp" presStyleCnt="0"/>
      <dgm:spPr/>
    </dgm:pt>
    <dgm:pt modelId="{FD301934-0978-4BA0-9730-5C632C76497D}" type="pres">
      <dgm:prSet presAssocID="{238A221E-94F5-4215-BDB2-B7A45C85BA51}" presName="vProcSp" presStyleCnt="0"/>
      <dgm:spPr/>
    </dgm:pt>
    <dgm:pt modelId="{AEA203F0-9678-469D-9C9D-E0488BF444BC}" type="pres">
      <dgm:prSet presAssocID="{238A221E-94F5-4215-BDB2-B7A45C85BA51}" presName="vSp1" presStyleCnt="0"/>
      <dgm:spPr/>
    </dgm:pt>
    <dgm:pt modelId="{658166C8-E02A-427E-91FA-4263E66A14B5}" type="pres">
      <dgm:prSet presAssocID="{238A221E-94F5-4215-BDB2-B7A45C85BA51}" presName="simulatedConn" presStyleLbl="solidFgAcc1" presStyleIdx="0" presStyleCnt="2"/>
      <dgm:spPr/>
    </dgm:pt>
    <dgm:pt modelId="{0EAF1D05-F16B-463D-B743-0E6975C5CA2D}" type="pres">
      <dgm:prSet presAssocID="{238A221E-94F5-4215-BDB2-B7A45C85BA51}" presName="vSp2" presStyleCnt="0"/>
      <dgm:spPr/>
    </dgm:pt>
    <dgm:pt modelId="{4A5F2631-08D6-41F7-A7C7-6314BB733617}" type="pres">
      <dgm:prSet presAssocID="{238A221E-94F5-4215-BDB2-B7A45C85BA51}" presName="sibTrans" presStyleCnt="0"/>
      <dgm:spPr/>
    </dgm:pt>
    <dgm:pt modelId="{2E139C50-A4A1-4938-99CC-E93DE824E4A8}" type="pres">
      <dgm:prSet presAssocID="{83155259-E679-4C5E-8BBA-A523DD3A5BF4}" presName="compositeNode" presStyleCnt="0">
        <dgm:presLayoutVars>
          <dgm:bulletEnabled val="1"/>
        </dgm:presLayoutVars>
      </dgm:prSet>
      <dgm:spPr/>
    </dgm:pt>
    <dgm:pt modelId="{66344642-E442-46E9-A1D0-C1C93AD3DA9B}" type="pres">
      <dgm:prSet presAssocID="{83155259-E679-4C5E-8BBA-A523DD3A5BF4}" presName="bgRect" presStyleLbl="node1" presStyleIdx="1" presStyleCnt="3"/>
      <dgm:spPr/>
      <dgm:t>
        <a:bodyPr/>
        <a:lstStyle/>
        <a:p>
          <a:endParaRPr lang="ru-RU"/>
        </a:p>
      </dgm:t>
    </dgm:pt>
    <dgm:pt modelId="{E8A1753F-FA32-4CE1-93A0-4895F78BFA8A}" type="pres">
      <dgm:prSet presAssocID="{83155259-E679-4C5E-8BBA-A523DD3A5BF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18E4E-9BD4-4E09-A728-56B19D01BB81}" type="pres">
      <dgm:prSet presAssocID="{83155259-E679-4C5E-8BBA-A523DD3A5B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9A6F9E-67BE-43C3-B756-236972582C3A}" type="pres">
      <dgm:prSet presAssocID="{52F529F4-7A8D-456B-B419-F3CA8DC1F88E}" presName="hSp" presStyleCnt="0"/>
      <dgm:spPr/>
    </dgm:pt>
    <dgm:pt modelId="{7CD66549-4285-411D-BEDF-805C2B844DF0}" type="pres">
      <dgm:prSet presAssocID="{52F529F4-7A8D-456B-B419-F3CA8DC1F88E}" presName="vProcSp" presStyleCnt="0"/>
      <dgm:spPr/>
    </dgm:pt>
    <dgm:pt modelId="{48AAEDDF-9017-422A-9229-E1B5BDC0C43D}" type="pres">
      <dgm:prSet presAssocID="{52F529F4-7A8D-456B-B419-F3CA8DC1F88E}" presName="vSp1" presStyleCnt="0"/>
      <dgm:spPr/>
    </dgm:pt>
    <dgm:pt modelId="{E3B0A862-0090-4B01-83A6-297837F7DB70}" type="pres">
      <dgm:prSet presAssocID="{52F529F4-7A8D-456B-B419-F3CA8DC1F88E}" presName="simulatedConn" presStyleLbl="solidFgAcc1" presStyleIdx="1" presStyleCnt="2"/>
      <dgm:spPr/>
    </dgm:pt>
    <dgm:pt modelId="{6DEE4595-8E32-4278-A493-BD44F53D125A}" type="pres">
      <dgm:prSet presAssocID="{52F529F4-7A8D-456B-B419-F3CA8DC1F88E}" presName="vSp2" presStyleCnt="0"/>
      <dgm:spPr/>
    </dgm:pt>
    <dgm:pt modelId="{5407E8AC-3D86-4B7F-9738-B11A18F6097D}" type="pres">
      <dgm:prSet presAssocID="{52F529F4-7A8D-456B-B419-F3CA8DC1F88E}" presName="sibTrans" presStyleCnt="0"/>
      <dgm:spPr/>
    </dgm:pt>
    <dgm:pt modelId="{54E7EAD6-29A8-466F-893E-457C1A54FCF1}" type="pres">
      <dgm:prSet presAssocID="{59464EF9-9A69-4691-99F0-D61A14D0EAE5}" presName="compositeNode" presStyleCnt="0">
        <dgm:presLayoutVars>
          <dgm:bulletEnabled val="1"/>
        </dgm:presLayoutVars>
      </dgm:prSet>
      <dgm:spPr/>
    </dgm:pt>
    <dgm:pt modelId="{6B0253AF-55F7-4BAD-A008-2E13283FF523}" type="pres">
      <dgm:prSet presAssocID="{59464EF9-9A69-4691-99F0-D61A14D0EAE5}" presName="bgRect" presStyleLbl="node1" presStyleIdx="2" presStyleCnt="3"/>
      <dgm:spPr/>
      <dgm:t>
        <a:bodyPr/>
        <a:lstStyle/>
        <a:p>
          <a:endParaRPr lang="ru-RU"/>
        </a:p>
      </dgm:t>
    </dgm:pt>
    <dgm:pt modelId="{B395346D-C8FF-40C0-9DBD-E90901D9A4D0}" type="pres">
      <dgm:prSet presAssocID="{59464EF9-9A69-4691-99F0-D61A14D0EAE5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34BA2-358B-452C-99E5-CDA5362CA41C}" type="pres">
      <dgm:prSet presAssocID="{59464EF9-9A69-4691-99F0-D61A14D0EAE5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ABFC6D-D353-491D-9C2F-1968CD46603B}" srcId="{7A410E35-8B5E-4683-ACE9-3BA538A3A9E6}" destId="{59464EF9-9A69-4691-99F0-D61A14D0EAE5}" srcOrd="2" destOrd="0" parTransId="{EC6E39D1-3C4E-48EA-958D-BF21AFF7ED0E}" sibTransId="{E4CAF77E-16B3-4D7D-A354-CEA058B3E68C}"/>
    <dgm:cxn modelId="{2CDB58AB-1381-4DEC-A229-6EEB07B8D0F9}" type="presOf" srcId="{B714A8AE-4572-4BEA-86A7-2857B53FE68D}" destId="{51BC2190-6FD0-4D2C-83E7-E295A8E7237B}" srcOrd="1" destOrd="0" presId="urn:microsoft.com/office/officeart/2005/8/layout/hProcess7"/>
    <dgm:cxn modelId="{DA7343DA-C014-444E-B657-A9DBF0AEC993}" srcId="{83155259-E679-4C5E-8BBA-A523DD3A5BF4}" destId="{680B7E49-06A4-4294-8786-17F2162718DE}" srcOrd="0" destOrd="0" parTransId="{FC0F2C76-EE4F-466B-96ED-EB8ADDF9449C}" sibTransId="{644C01BF-2931-4B23-AA48-31D18A0AAD56}"/>
    <dgm:cxn modelId="{A6AF9EB2-A9D8-4B07-BCAE-46AC59AC9397}" type="presOf" srcId="{83155259-E679-4C5E-8BBA-A523DD3A5BF4}" destId="{E8A1753F-FA32-4CE1-93A0-4895F78BFA8A}" srcOrd="1" destOrd="0" presId="urn:microsoft.com/office/officeart/2005/8/layout/hProcess7"/>
    <dgm:cxn modelId="{842E2DF1-E565-4373-AFB4-2DE9107918F1}" srcId="{7A410E35-8B5E-4683-ACE9-3BA538A3A9E6}" destId="{B714A8AE-4572-4BEA-86A7-2857B53FE68D}" srcOrd="0" destOrd="0" parTransId="{152E8B1D-6F1A-4EBF-AAD1-F6EAAC718001}" sibTransId="{238A221E-94F5-4215-BDB2-B7A45C85BA51}"/>
    <dgm:cxn modelId="{E8A35FCF-B964-44FF-96A3-6CFA9DA39C60}" type="presOf" srcId="{16CA08A3-EA32-4BF2-8555-AB85EE3E29F6}" destId="{D9415387-2513-44AD-ACB5-7723206B2209}" srcOrd="0" destOrd="0" presId="urn:microsoft.com/office/officeart/2005/8/layout/hProcess7"/>
    <dgm:cxn modelId="{D0AEC404-2187-4D40-96AD-331B40A0C884}" type="presOf" srcId="{B714A8AE-4572-4BEA-86A7-2857B53FE68D}" destId="{A11CD73B-796B-4B15-93DA-F7BF322CFD40}" srcOrd="0" destOrd="0" presId="urn:microsoft.com/office/officeart/2005/8/layout/hProcess7"/>
    <dgm:cxn modelId="{1DA47ABA-6528-4DE2-BC7E-995E241CEDF7}" type="presOf" srcId="{59464EF9-9A69-4691-99F0-D61A14D0EAE5}" destId="{B395346D-C8FF-40C0-9DBD-E90901D9A4D0}" srcOrd="1" destOrd="0" presId="urn:microsoft.com/office/officeart/2005/8/layout/hProcess7"/>
    <dgm:cxn modelId="{134D48BA-8A03-4213-8A58-93C9E778309E}" type="presOf" srcId="{83155259-E679-4C5E-8BBA-A523DD3A5BF4}" destId="{66344642-E442-46E9-A1D0-C1C93AD3DA9B}" srcOrd="0" destOrd="0" presId="urn:microsoft.com/office/officeart/2005/8/layout/hProcess7"/>
    <dgm:cxn modelId="{D6AD0112-7027-4493-AD74-303B42EDE725}" srcId="{B714A8AE-4572-4BEA-86A7-2857B53FE68D}" destId="{16CA08A3-EA32-4BF2-8555-AB85EE3E29F6}" srcOrd="0" destOrd="0" parTransId="{B1DE5C6B-C9F9-425E-93AB-019C2DB37A55}" sibTransId="{433B6408-E5A5-47A8-BEAE-EC16606B0652}"/>
    <dgm:cxn modelId="{766596BB-6E8A-44C3-8CD4-A7B64207CDA5}" type="presOf" srcId="{4B8820C4-0150-42C2-8592-1C0EF3D038A7}" destId="{F5534BA2-358B-452C-99E5-CDA5362CA41C}" srcOrd="0" destOrd="0" presId="urn:microsoft.com/office/officeart/2005/8/layout/hProcess7"/>
    <dgm:cxn modelId="{BE1B2FFB-2845-4B23-8356-3DD4F79FCB72}" type="presOf" srcId="{59464EF9-9A69-4691-99F0-D61A14D0EAE5}" destId="{6B0253AF-55F7-4BAD-A008-2E13283FF523}" srcOrd="0" destOrd="0" presId="urn:microsoft.com/office/officeart/2005/8/layout/hProcess7"/>
    <dgm:cxn modelId="{2AFCA4CF-F478-4C99-98CB-C4A2004548CF}" type="presOf" srcId="{680B7E49-06A4-4294-8786-17F2162718DE}" destId="{23218E4E-9BD4-4E09-A728-56B19D01BB81}" srcOrd="0" destOrd="0" presId="urn:microsoft.com/office/officeart/2005/8/layout/hProcess7"/>
    <dgm:cxn modelId="{892C1865-F0BB-4884-94C6-06679AC3B051}" srcId="{59464EF9-9A69-4691-99F0-D61A14D0EAE5}" destId="{4B8820C4-0150-42C2-8592-1C0EF3D038A7}" srcOrd="0" destOrd="0" parTransId="{60A1B440-9382-4E15-AF0B-C268F5C85CB2}" sibTransId="{5E7BC227-F233-43D0-8A4E-8B4B673E43A4}"/>
    <dgm:cxn modelId="{75BA6A0F-D04B-494D-A327-B1B8A2E6A2E8}" type="presOf" srcId="{7A410E35-8B5E-4683-ACE9-3BA538A3A9E6}" destId="{C661590D-78A9-4F58-B52A-8252AE777660}" srcOrd="0" destOrd="0" presId="urn:microsoft.com/office/officeart/2005/8/layout/hProcess7"/>
    <dgm:cxn modelId="{8AE3727A-5316-4C6F-9EA7-F01AB7820270}" srcId="{7A410E35-8B5E-4683-ACE9-3BA538A3A9E6}" destId="{83155259-E679-4C5E-8BBA-A523DD3A5BF4}" srcOrd="1" destOrd="0" parTransId="{1F739074-B505-4E2E-AEBF-80FEB1F1E170}" sibTransId="{52F529F4-7A8D-456B-B419-F3CA8DC1F88E}"/>
    <dgm:cxn modelId="{7898EF54-2AE9-430E-AC4A-CFA7C93A9683}" type="presParOf" srcId="{C661590D-78A9-4F58-B52A-8252AE777660}" destId="{88E3D381-1DFD-4E3A-B52E-6FFDD78BF297}" srcOrd="0" destOrd="0" presId="urn:microsoft.com/office/officeart/2005/8/layout/hProcess7"/>
    <dgm:cxn modelId="{D02250C2-C017-4455-B602-AC4B0CB9D83A}" type="presParOf" srcId="{88E3D381-1DFD-4E3A-B52E-6FFDD78BF297}" destId="{A11CD73B-796B-4B15-93DA-F7BF322CFD40}" srcOrd="0" destOrd="0" presId="urn:microsoft.com/office/officeart/2005/8/layout/hProcess7"/>
    <dgm:cxn modelId="{DAAAD0ED-223F-4643-A570-E20E23A85AB2}" type="presParOf" srcId="{88E3D381-1DFD-4E3A-B52E-6FFDD78BF297}" destId="{51BC2190-6FD0-4D2C-83E7-E295A8E7237B}" srcOrd="1" destOrd="0" presId="urn:microsoft.com/office/officeart/2005/8/layout/hProcess7"/>
    <dgm:cxn modelId="{4998E384-CFD4-4179-B1F7-F870CE460A1D}" type="presParOf" srcId="{88E3D381-1DFD-4E3A-B52E-6FFDD78BF297}" destId="{D9415387-2513-44AD-ACB5-7723206B2209}" srcOrd="2" destOrd="0" presId="urn:microsoft.com/office/officeart/2005/8/layout/hProcess7"/>
    <dgm:cxn modelId="{49CAB11F-F961-48B3-814E-B7B06DB5CC74}" type="presParOf" srcId="{C661590D-78A9-4F58-B52A-8252AE777660}" destId="{43E92E5D-BBA3-4C9F-AB7C-39822D81B72F}" srcOrd="1" destOrd="0" presId="urn:microsoft.com/office/officeart/2005/8/layout/hProcess7"/>
    <dgm:cxn modelId="{5143E9B2-C9A0-4AD9-A38D-B2CBBC8D9B64}" type="presParOf" srcId="{C661590D-78A9-4F58-B52A-8252AE777660}" destId="{FD301934-0978-4BA0-9730-5C632C76497D}" srcOrd="2" destOrd="0" presId="urn:microsoft.com/office/officeart/2005/8/layout/hProcess7"/>
    <dgm:cxn modelId="{EB701C29-D715-4A60-A5B4-CD045054DB65}" type="presParOf" srcId="{FD301934-0978-4BA0-9730-5C632C76497D}" destId="{AEA203F0-9678-469D-9C9D-E0488BF444BC}" srcOrd="0" destOrd="0" presId="urn:microsoft.com/office/officeart/2005/8/layout/hProcess7"/>
    <dgm:cxn modelId="{72CE64AF-0456-48ED-84DD-180120BF7F1F}" type="presParOf" srcId="{FD301934-0978-4BA0-9730-5C632C76497D}" destId="{658166C8-E02A-427E-91FA-4263E66A14B5}" srcOrd="1" destOrd="0" presId="urn:microsoft.com/office/officeart/2005/8/layout/hProcess7"/>
    <dgm:cxn modelId="{89665902-58D8-4B4E-8368-DFCB91662613}" type="presParOf" srcId="{FD301934-0978-4BA0-9730-5C632C76497D}" destId="{0EAF1D05-F16B-463D-B743-0E6975C5CA2D}" srcOrd="2" destOrd="0" presId="urn:microsoft.com/office/officeart/2005/8/layout/hProcess7"/>
    <dgm:cxn modelId="{CAEE0718-2C07-4642-AABB-1BE9B288ADFC}" type="presParOf" srcId="{C661590D-78A9-4F58-B52A-8252AE777660}" destId="{4A5F2631-08D6-41F7-A7C7-6314BB733617}" srcOrd="3" destOrd="0" presId="urn:microsoft.com/office/officeart/2005/8/layout/hProcess7"/>
    <dgm:cxn modelId="{704EA609-6CF4-43FD-9EF3-B304E6EC2BCC}" type="presParOf" srcId="{C661590D-78A9-4F58-B52A-8252AE777660}" destId="{2E139C50-A4A1-4938-99CC-E93DE824E4A8}" srcOrd="4" destOrd="0" presId="urn:microsoft.com/office/officeart/2005/8/layout/hProcess7"/>
    <dgm:cxn modelId="{65FCCC58-7010-4DDE-A921-9008B49208A6}" type="presParOf" srcId="{2E139C50-A4A1-4938-99CC-E93DE824E4A8}" destId="{66344642-E442-46E9-A1D0-C1C93AD3DA9B}" srcOrd="0" destOrd="0" presId="urn:microsoft.com/office/officeart/2005/8/layout/hProcess7"/>
    <dgm:cxn modelId="{21A6F764-BFFA-41AB-9B38-DDE5BB6A5437}" type="presParOf" srcId="{2E139C50-A4A1-4938-99CC-E93DE824E4A8}" destId="{E8A1753F-FA32-4CE1-93A0-4895F78BFA8A}" srcOrd="1" destOrd="0" presId="urn:microsoft.com/office/officeart/2005/8/layout/hProcess7"/>
    <dgm:cxn modelId="{813B7210-0AE0-4F43-AE06-0539AE8A1AC7}" type="presParOf" srcId="{2E139C50-A4A1-4938-99CC-E93DE824E4A8}" destId="{23218E4E-9BD4-4E09-A728-56B19D01BB81}" srcOrd="2" destOrd="0" presId="urn:microsoft.com/office/officeart/2005/8/layout/hProcess7"/>
    <dgm:cxn modelId="{6940F8B7-00AB-4EA9-800A-A0B0A5910A1B}" type="presParOf" srcId="{C661590D-78A9-4F58-B52A-8252AE777660}" destId="{6C9A6F9E-67BE-43C3-B756-236972582C3A}" srcOrd="5" destOrd="0" presId="urn:microsoft.com/office/officeart/2005/8/layout/hProcess7"/>
    <dgm:cxn modelId="{1E6F1712-F798-40AC-A030-19496179D96B}" type="presParOf" srcId="{C661590D-78A9-4F58-B52A-8252AE777660}" destId="{7CD66549-4285-411D-BEDF-805C2B844DF0}" srcOrd="6" destOrd="0" presId="urn:microsoft.com/office/officeart/2005/8/layout/hProcess7"/>
    <dgm:cxn modelId="{765AC063-F44E-48BF-86EA-F410326D2745}" type="presParOf" srcId="{7CD66549-4285-411D-BEDF-805C2B844DF0}" destId="{48AAEDDF-9017-422A-9229-E1B5BDC0C43D}" srcOrd="0" destOrd="0" presId="urn:microsoft.com/office/officeart/2005/8/layout/hProcess7"/>
    <dgm:cxn modelId="{F4BEA2BB-9FC6-45E2-B3D4-553DFCD0F3C0}" type="presParOf" srcId="{7CD66549-4285-411D-BEDF-805C2B844DF0}" destId="{E3B0A862-0090-4B01-83A6-297837F7DB70}" srcOrd="1" destOrd="0" presId="urn:microsoft.com/office/officeart/2005/8/layout/hProcess7"/>
    <dgm:cxn modelId="{6FF96551-DDED-4FFB-B9AD-9FC8FEDFF8A0}" type="presParOf" srcId="{7CD66549-4285-411D-BEDF-805C2B844DF0}" destId="{6DEE4595-8E32-4278-A493-BD44F53D125A}" srcOrd="2" destOrd="0" presId="urn:microsoft.com/office/officeart/2005/8/layout/hProcess7"/>
    <dgm:cxn modelId="{9487E2E3-8C57-4F47-ADE1-A0138E3F33EB}" type="presParOf" srcId="{C661590D-78A9-4F58-B52A-8252AE777660}" destId="{5407E8AC-3D86-4B7F-9738-B11A18F6097D}" srcOrd="7" destOrd="0" presId="urn:microsoft.com/office/officeart/2005/8/layout/hProcess7"/>
    <dgm:cxn modelId="{3F6D420D-4AFE-4BF7-A633-F0F4F060200C}" type="presParOf" srcId="{C661590D-78A9-4F58-B52A-8252AE777660}" destId="{54E7EAD6-29A8-466F-893E-457C1A54FCF1}" srcOrd="8" destOrd="0" presId="urn:microsoft.com/office/officeart/2005/8/layout/hProcess7"/>
    <dgm:cxn modelId="{5E58CA33-30BF-4023-88A3-A7FAA00705B8}" type="presParOf" srcId="{54E7EAD6-29A8-466F-893E-457C1A54FCF1}" destId="{6B0253AF-55F7-4BAD-A008-2E13283FF523}" srcOrd="0" destOrd="0" presId="urn:microsoft.com/office/officeart/2005/8/layout/hProcess7"/>
    <dgm:cxn modelId="{A5D31868-6A4B-46EA-B22C-C0DF0B402373}" type="presParOf" srcId="{54E7EAD6-29A8-466F-893E-457C1A54FCF1}" destId="{B395346D-C8FF-40C0-9DBD-E90901D9A4D0}" srcOrd="1" destOrd="0" presId="urn:microsoft.com/office/officeart/2005/8/layout/hProcess7"/>
    <dgm:cxn modelId="{C9F776EE-1706-474F-952B-47D4EA76292F}" type="presParOf" srcId="{54E7EAD6-29A8-466F-893E-457C1A54FCF1}" destId="{F5534BA2-358B-452C-99E5-CDA5362CA41C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ABE99-2ABD-420D-8010-128955ED3426}">
      <dsp:nvSpPr>
        <dsp:cNvPr id="0" name=""/>
        <dsp:cNvSpPr/>
      </dsp:nvSpPr>
      <dsp:spPr>
        <a:xfrm>
          <a:off x="287" y="0"/>
          <a:ext cx="1238102" cy="1093088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24068" y="324355"/>
        <a:ext cx="896332" cy="247620"/>
      </dsp:txXfrm>
    </dsp:sp>
    <dsp:sp modelId="{F6E1D788-32F5-420A-8D9A-09F8201A0C3E}">
      <dsp:nvSpPr>
        <dsp:cNvPr id="0" name=""/>
        <dsp:cNvSpPr/>
      </dsp:nvSpPr>
      <dsp:spPr>
        <a:xfrm>
          <a:off x="247908" y="0"/>
          <a:ext cx="922386" cy="109308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19,3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47908" y="0"/>
        <a:ext cx="922386" cy="1093088"/>
      </dsp:txXfrm>
    </dsp:sp>
    <dsp:sp modelId="{C8139C09-F4E6-4F0F-A865-467DAC9B6EFA}">
      <dsp:nvSpPr>
        <dsp:cNvPr id="0" name=""/>
        <dsp:cNvSpPr/>
      </dsp:nvSpPr>
      <dsp:spPr>
        <a:xfrm>
          <a:off x="1281723" y="0"/>
          <a:ext cx="1238102" cy="1093088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957367" y="324355"/>
        <a:ext cx="896332" cy="247620"/>
      </dsp:txXfrm>
    </dsp:sp>
    <dsp:sp modelId="{86361125-86A5-45DF-BEED-5E693D7DA6AE}">
      <dsp:nvSpPr>
        <dsp:cNvPr id="0" name=""/>
        <dsp:cNvSpPr/>
      </dsp:nvSpPr>
      <dsp:spPr>
        <a:xfrm rot="5400000">
          <a:off x="1207586" y="844304"/>
          <a:ext cx="160656" cy="1857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172A5-8E21-4B9D-A17D-14B0DDF9F52C}">
      <dsp:nvSpPr>
        <dsp:cNvPr id="0" name=""/>
        <dsp:cNvSpPr/>
      </dsp:nvSpPr>
      <dsp:spPr>
        <a:xfrm>
          <a:off x="1529344" y="0"/>
          <a:ext cx="922386" cy="109308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19,2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29344" y="0"/>
        <a:ext cx="922386" cy="1093088"/>
      </dsp:txXfrm>
    </dsp:sp>
    <dsp:sp modelId="{227139A0-B282-4C10-9299-8E303886A103}">
      <dsp:nvSpPr>
        <dsp:cNvPr id="0" name=""/>
        <dsp:cNvSpPr/>
      </dsp:nvSpPr>
      <dsp:spPr>
        <a:xfrm>
          <a:off x="2563159" y="0"/>
          <a:ext cx="1238102" cy="1093088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238803" y="324355"/>
        <a:ext cx="896332" cy="247620"/>
      </dsp:txXfrm>
    </dsp:sp>
    <dsp:sp modelId="{EEB28C46-71B6-41B1-A498-D845D11E5433}">
      <dsp:nvSpPr>
        <dsp:cNvPr id="0" name=""/>
        <dsp:cNvSpPr/>
      </dsp:nvSpPr>
      <dsp:spPr>
        <a:xfrm rot="5400000">
          <a:off x="2489022" y="844304"/>
          <a:ext cx="160656" cy="1857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15819-121A-4868-804C-E5082F8BE6C7}">
      <dsp:nvSpPr>
        <dsp:cNvPr id="0" name=""/>
        <dsp:cNvSpPr/>
      </dsp:nvSpPr>
      <dsp:spPr>
        <a:xfrm>
          <a:off x="2810780" y="0"/>
          <a:ext cx="922386" cy="109308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19,4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810780" y="0"/>
        <a:ext cx="922386" cy="1093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8E9AD-57C5-4D28-9934-1D51DEDF30D4}">
      <dsp:nvSpPr>
        <dsp:cNvPr id="0" name=""/>
        <dsp:cNvSpPr/>
      </dsp:nvSpPr>
      <dsp:spPr>
        <a:xfrm>
          <a:off x="288" y="0"/>
          <a:ext cx="1241021" cy="1057836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09322" y="309610"/>
        <a:ext cx="867425" cy="248204"/>
      </dsp:txXfrm>
    </dsp:sp>
    <dsp:sp modelId="{418DDD4C-13B2-46F4-88B3-DCFA5E46DC0C}">
      <dsp:nvSpPr>
        <dsp:cNvPr id="0" name=""/>
        <dsp:cNvSpPr/>
      </dsp:nvSpPr>
      <dsp:spPr>
        <a:xfrm>
          <a:off x="248492" y="0"/>
          <a:ext cx="924561" cy="10578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48492" y="0"/>
        <a:ext cx="924561" cy="1057836"/>
      </dsp:txXfrm>
    </dsp:sp>
    <dsp:sp modelId="{90B22556-A416-4EE6-9281-E562562A1B23}">
      <dsp:nvSpPr>
        <dsp:cNvPr id="0" name=""/>
        <dsp:cNvSpPr/>
      </dsp:nvSpPr>
      <dsp:spPr>
        <a:xfrm>
          <a:off x="1278168" y="8716"/>
          <a:ext cx="1241021" cy="1049119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972131" y="314753"/>
        <a:ext cx="860277" cy="248204"/>
      </dsp:txXfrm>
    </dsp:sp>
    <dsp:sp modelId="{02EEEFB5-84B9-4BE7-9EEB-E01BEC614F9E}">
      <dsp:nvSpPr>
        <dsp:cNvPr id="0" name=""/>
        <dsp:cNvSpPr/>
      </dsp:nvSpPr>
      <dsp:spPr>
        <a:xfrm rot="5400000">
          <a:off x="1213224" y="813734"/>
          <a:ext cx="155453" cy="1861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AA4DB-5CE2-41D5-A804-6B420242F33E}">
      <dsp:nvSpPr>
        <dsp:cNvPr id="0" name=""/>
        <dsp:cNvSpPr/>
      </dsp:nvSpPr>
      <dsp:spPr>
        <a:xfrm>
          <a:off x="1526372" y="8716"/>
          <a:ext cx="924561" cy="10491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26372" y="8716"/>
        <a:ext cx="924561" cy="1049119"/>
      </dsp:txXfrm>
    </dsp:sp>
    <dsp:sp modelId="{A780BAE9-2FEF-4824-89F9-B6CC18238742}">
      <dsp:nvSpPr>
        <dsp:cNvPr id="0" name=""/>
        <dsp:cNvSpPr/>
      </dsp:nvSpPr>
      <dsp:spPr>
        <a:xfrm>
          <a:off x="2569491" y="0"/>
          <a:ext cx="1241021" cy="1057836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259880" y="309610"/>
        <a:ext cx="867425" cy="248204"/>
      </dsp:txXfrm>
    </dsp:sp>
    <dsp:sp modelId="{1868430C-8673-4C85-8FF0-85ECC4F81724}">
      <dsp:nvSpPr>
        <dsp:cNvPr id="0" name=""/>
        <dsp:cNvSpPr/>
      </dsp:nvSpPr>
      <dsp:spPr>
        <a:xfrm rot="5400000">
          <a:off x="2497681" y="813734"/>
          <a:ext cx="155453" cy="1861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DB6E4-9876-4583-B075-69D1C8233B66}">
      <dsp:nvSpPr>
        <dsp:cNvPr id="0" name=""/>
        <dsp:cNvSpPr/>
      </dsp:nvSpPr>
      <dsp:spPr>
        <a:xfrm>
          <a:off x="2817695" y="0"/>
          <a:ext cx="924561" cy="105783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0,4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817695" y="0"/>
        <a:ext cx="924561" cy="1057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28C8A-B454-4314-BEF8-E30A507525D4}">
      <dsp:nvSpPr>
        <dsp:cNvPr id="0" name=""/>
        <dsp:cNvSpPr/>
      </dsp:nvSpPr>
      <dsp:spPr>
        <a:xfrm>
          <a:off x="0" y="0"/>
          <a:ext cx="1374060" cy="107915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05045" y="305045"/>
        <a:ext cx="884903" cy="274812"/>
      </dsp:txXfrm>
    </dsp:sp>
    <dsp:sp modelId="{70938F3A-FF52-42FA-A01C-756E137C3E24}">
      <dsp:nvSpPr>
        <dsp:cNvPr id="0" name=""/>
        <dsp:cNvSpPr/>
      </dsp:nvSpPr>
      <dsp:spPr>
        <a:xfrm>
          <a:off x="274812" y="0"/>
          <a:ext cx="1023675" cy="10791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6,3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74812" y="0"/>
        <a:ext cx="1023675" cy="1079150"/>
      </dsp:txXfrm>
    </dsp:sp>
    <dsp:sp modelId="{35C9A111-A209-4C7D-89D5-9914E76EAFD9}">
      <dsp:nvSpPr>
        <dsp:cNvPr id="0" name=""/>
        <dsp:cNvSpPr/>
      </dsp:nvSpPr>
      <dsp:spPr>
        <a:xfrm>
          <a:off x="1422444" y="0"/>
          <a:ext cx="1374060" cy="107915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117399" y="305045"/>
        <a:ext cx="884903" cy="274812"/>
      </dsp:txXfrm>
    </dsp:sp>
    <dsp:sp modelId="{A2D3DD4A-C211-4656-8325-8B6337E8A49A}">
      <dsp:nvSpPr>
        <dsp:cNvPr id="0" name=""/>
        <dsp:cNvSpPr/>
      </dsp:nvSpPr>
      <dsp:spPr>
        <a:xfrm rot="5400000">
          <a:off x="1350081" y="821655"/>
          <a:ext cx="158521" cy="20610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3A85C-C5D0-4104-BB33-2353814611BF}">
      <dsp:nvSpPr>
        <dsp:cNvPr id="0" name=""/>
        <dsp:cNvSpPr/>
      </dsp:nvSpPr>
      <dsp:spPr>
        <a:xfrm>
          <a:off x="1697256" y="0"/>
          <a:ext cx="1023675" cy="10791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5,7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97256" y="0"/>
        <a:ext cx="1023675" cy="1079150"/>
      </dsp:txXfrm>
    </dsp:sp>
    <dsp:sp modelId="{3FA20580-E444-4520-A42E-74E51CA3E1B6}">
      <dsp:nvSpPr>
        <dsp:cNvPr id="0" name=""/>
        <dsp:cNvSpPr/>
      </dsp:nvSpPr>
      <dsp:spPr>
        <a:xfrm>
          <a:off x="2844624" y="0"/>
          <a:ext cx="1374060" cy="107915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539579" y="305045"/>
        <a:ext cx="884903" cy="274812"/>
      </dsp:txXfrm>
    </dsp:sp>
    <dsp:sp modelId="{665CC4EA-AA91-4B5A-A784-A7EAB9C4D12F}">
      <dsp:nvSpPr>
        <dsp:cNvPr id="0" name=""/>
        <dsp:cNvSpPr/>
      </dsp:nvSpPr>
      <dsp:spPr>
        <a:xfrm rot="5400000">
          <a:off x="2772234" y="821655"/>
          <a:ext cx="158521" cy="20610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D2207-F1A4-4304-98FD-864BB597DF39}">
      <dsp:nvSpPr>
        <dsp:cNvPr id="0" name=""/>
        <dsp:cNvSpPr/>
      </dsp:nvSpPr>
      <dsp:spPr>
        <a:xfrm>
          <a:off x="3119437" y="0"/>
          <a:ext cx="1023675" cy="10791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 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5,1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119437" y="0"/>
        <a:ext cx="1023675" cy="1079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CD73B-796B-4B15-93DA-F7BF322CFD40}">
      <dsp:nvSpPr>
        <dsp:cNvPr id="0" name=""/>
        <dsp:cNvSpPr/>
      </dsp:nvSpPr>
      <dsp:spPr>
        <a:xfrm>
          <a:off x="33004" y="0"/>
          <a:ext cx="1336104" cy="112743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295630" y="328635"/>
        <a:ext cx="924492" cy="267220"/>
      </dsp:txXfrm>
    </dsp:sp>
    <dsp:sp modelId="{D9415387-2513-44AD-ACB5-7723206B2209}">
      <dsp:nvSpPr>
        <dsp:cNvPr id="0" name=""/>
        <dsp:cNvSpPr/>
      </dsp:nvSpPr>
      <dsp:spPr>
        <a:xfrm>
          <a:off x="300225" y="0"/>
          <a:ext cx="995398" cy="11274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endParaRPr lang="ru-RU" sz="3600" kern="1200" dirty="0"/>
        </a:p>
      </dsp:txBody>
      <dsp:txXfrm>
        <a:off x="300225" y="0"/>
        <a:ext cx="995398" cy="1127430"/>
      </dsp:txXfrm>
    </dsp:sp>
    <dsp:sp modelId="{66344642-E442-46E9-A1D0-C1C93AD3DA9B}">
      <dsp:nvSpPr>
        <dsp:cNvPr id="0" name=""/>
        <dsp:cNvSpPr/>
      </dsp:nvSpPr>
      <dsp:spPr>
        <a:xfrm>
          <a:off x="1383179" y="0"/>
          <a:ext cx="1336104" cy="112743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054543" y="328635"/>
        <a:ext cx="924492" cy="267220"/>
      </dsp:txXfrm>
    </dsp:sp>
    <dsp:sp modelId="{658166C8-E02A-427E-91FA-4263E66A14B5}">
      <dsp:nvSpPr>
        <dsp:cNvPr id="0" name=""/>
        <dsp:cNvSpPr/>
      </dsp:nvSpPr>
      <dsp:spPr>
        <a:xfrm rot="5400000">
          <a:off x="1307079" y="865563"/>
          <a:ext cx="165560" cy="2004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18E4E-9BD4-4E09-A728-56B19D01BB81}">
      <dsp:nvSpPr>
        <dsp:cNvPr id="0" name=""/>
        <dsp:cNvSpPr/>
      </dsp:nvSpPr>
      <dsp:spPr>
        <a:xfrm>
          <a:off x="1650400" y="0"/>
          <a:ext cx="995398" cy="11274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50400" y="0"/>
        <a:ext cx="995398" cy="1127430"/>
      </dsp:txXfrm>
    </dsp:sp>
    <dsp:sp modelId="{6B0253AF-55F7-4BAD-A008-2E13283FF523}">
      <dsp:nvSpPr>
        <dsp:cNvPr id="0" name=""/>
        <dsp:cNvSpPr/>
      </dsp:nvSpPr>
      <dsp:spPr>
        <a:xfrm>
          <a:off x="2766047" y="0"/>
          <a:ext cx="1336104" cy="112743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437411" y="328635"/>
        <a:ext cx="924492" cy="267220"/>
      </dsp:txXfrm>
    </dsp:sp>
    <dsp:sp modelId="{E3B0A862-0090-4B01-83A6-297837F7DB70}">
      <dsp:nvSpPr>
        <dsp:cNvPr id="0" name=""/>
        <dsp:cNvSpPr/>
      </dsp:nvSpPr>
      <dsp:spPr>
        <a:xfrm rot="5400000">
          <a:off x="2689947" y="865563"/>
          <a:ext cx="165560" cy="2004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34BA2-358B-452C-99E5-CDA5362CA41C}">
      <dsp:nvSpPr>
        <dsp:cNvPr id="0" name=""/>
        <dsp:cNvSpPr/>
      </dsp:nvSpPr>
      <dsp:spPr>
        <a:xfrm>
          <a:off x="3033268" y="0"/>
          <a:ext cx="995398" cy="112743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033268" y="0"/>
        <a:ext cx="995398" cy="11274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ABE99-2ABD-420D-8010-128955ED3426}">
      <dsp:nvSpPr>
        <dsp:cNvPr id="0" name=""/>
        <dsp:cNvSpPr/>
      </dsp:nvSpPr>
      <dsp:spPr>
        <a:xfrm>
          <a:off x="299" y="0"/>
          <a:ext cx="1290655" cy="119170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59231" y="359531"/>
        <a:ext cx="977194" cy="258131"/>
      </dsp:txXfrm>
    </dsp:sp>
    <dsp:sp modelId="{F6E1D788-32F5-420A-8D9A-09F8201A0C3E}">
      <dsp:nvSpPr>
        <dsp:cNvPr id="0" name=""/>
        <dsp:cNvSpPr/>
      </dsp:nvSpPr>
      <dsp:spPr>
        <a:xfrm>
          <a:off x="258431" y="0"/>
          <a:ext cx="961538" cy="11917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3,2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58431" y="0"/>
        <a:ext cx="961538" cy="1191701"/>
      </dsp:txXfrm>
    </dsp:sp>
    <dsp:sp modelId="{C8139C09-F4E6-4F0F-A865-467DAC9B6EFA}">
      <dsp:nvSpPr>
        <dsp:cNvPr id="0" name=""/>
        <dsp:cNvSpPr/>
      </dsp:nvSpPr>
      <dsp:spPr>
        <a:xfrm>
          <a:off x="1336128" y="0"/>
          <a:ext cx="1290655" cy="119170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976596" y="359531"/>
        <a:ext cx="977194" cy="258131"/>
      </dsp:txXfrm>
    </dsp:sp>
    <dsp:sp modelId="{86361125-86A5-45DF-BEED-5E693D7DA6AE}">
      <dsp:nvSpPr>
        <dsp:cNvPr id="0" name=""/>
        <dsp:cNvSpPr/>
      </dsp:nvSpPr>
      <dsp:spPr>
        <a:xfrm rot="5400000">
          <a:off x="1255070" y="924163"/>
          <a:ext cx="175022" cy="19359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172A5-8E21-4B9D-A17D-14B0DDF9F52C}">
      <dsp:nvSpPr>
        <dsp:cNvPr id="0" name=""/>
        <dsp:cNvSpPr/>
      </dsp:nvSpPr>
      <dsp:spPr>
        <a:xfrm>
          <a:off x="1594259" y="0"/>
          <a:ext cx="961538" cy="11917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3,4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94259" y="0"/>
        <a:ext cx="961538" cy="1191701"/>
      </dsp:txXfrm>
    </dsp:sp>
    <dsp:sp modelId="{227139A0-B282-4C10-9299-8E303886A103}">
      <dsp:nvSpPr>
        <dsp:cNvPr id="0" name=""/>
        <dsp:cNvSpPr/>
      </dsp:nvSpPr>
      <dsp:spPr>
        <a:xfrm>
          <a:off x="2671957" y="0"/>
          <a:ext cx="1290655" cy="119170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312425" y="359531"/>
        <a:ext cx="977194" cy="258131"/>
      </dsp:txXfrm>
    </dsp:sp>
    <dsp:sp modelId="{EEB28C46-71B6-41B1-A498-D845D11E5433}">
      <dsp:nvSpPr>
        <dsp:cNvPr id="0" name=""/>
        <dsp:cNvSpPr/>
      </dsp:nvSpPr>
      <dsp:spPr>
        <a:xfrm rot="5400000">
          <a:off x="2590899" y="924163"/>
          <a:ext cx="175022" cy="19359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15819-121A-4868-804C-E5082F8BE6C7}">
      <dsp:nvSpPr>
        <dsp:cNvPr id="0" name=""/>
        <dsp:cNvSpPr/>
      </dsp:nvSpPr>
      <dsp:spPr>
        <a:xfrm>
          <a:off x="2930088" y="0"/>
          <a:ext cx="961538" cy="119170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3,7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930088" y="0"/>
        <a:ext cx="961538" cy="11917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8E9AD-57C5-4D28-9934-1D51DEDF30D4}">
      <dsp:nvSpPr>
        <dsp:cNvPr id="0" name=""/>
        <dsp:cNvSpPr/>
      </dsp:nvSpPr>
      <dsp:spPr>
        <a:xfrm>
          <a:off x="299" y="0"/>
          <a:ext cx="1290655" cy="121023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66830" y="367130"/>
        <a:ext cx="992392" cy="258131"/>
      </dsp:txXfrm>
    </dsp:sp>
    <dsp:sp modelId="{418DDD4C-13B2-46F4-88B3-DCFA5E46DC0C}">
      <dsp:nvSpPr>
        <dsp:cNvPr id="0" name=""/>
        <dsp:cNvSpPr/>
      </dsp:nvSpPr>
      <dsp:spPr>
        <a:xfrm>
          <a:off x="258431" y="0"/>
          <a:ext cx="961538" cy="121023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44,6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58431" y="0"/>
        <a:ext cx="961538" cy="1210235"/>
      </dsp:txXfrm>
    </dsp:sp>
    <dsp:sp modelId="{90B22556-A416-4EE6-9281-E562562A1B23}">
      <dsp:nvSpPr>
        <dsp:cNvPr id="0" name=""/>
        <dsp:cNvSpPr/>
      </dsp:nvSpPr>
      <dsp:spPr>
        <a:xfrm>
          <a:off x="1329288" y="9972"/>
          <a:ext cx="1290655" cy="1200262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966246" y="373014"/>
        <a:ext cx="984215" cy="258131"/>
      </dsp:txXfrm>
    </dsp:sp>
    <dsp:sp modelId="{02EEEFB5-84B9-4BE7-9EEB-E01BEC614F9E}">
      <dsp:nvSpPr>
        <dsp:cNvPr id="0" name=""/>
        <dsp:cNvSpPr/>
      </dsp:nvSpPr>
      <dsp:spPr>
        <a:xfrm rot="5400000">
          <a:off x="1253619" y="941095"/>
          <a:ext cx="177924" cy="19359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AA4DB-5CE2-41D5-A804-6B420242F33E}">
      <dsp:nvSpPr>
        <dsp:cNvPr id="0" name=""/>
        <dsp:cNvSpPr/>
      </dsp:nvSpPr>
      <dsp:spPr>
        <a:xfrm>
          <a:off x="1587419" y="9972"/>
          <a:ext cx="961538" cy="12002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51,8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87419" y="9972"/>
        <a:ext cx="961538" cy="1200262"/>
      </dsp:txXfrm>
    </dsp:sp>
    <dsp:sp modelId="{A780BAE9-2FEF-4824-89F9-B6CC18238742}">
      <dsp:nvSpPr>
        <dsp:cNvPr id="0" name=""/>
        <dsp:cNvSpPr/>
      </dsp:nvSpPr>
      <dsp:spPr>
        <a:xfrm>
          <a:off x="2672257" y="0"/>
          <a:ext cx="1290655" cy="121023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305126" y="367130"/>
        <a:ext cx="992392" cy="258131"/>
      </dsp:txXfrm>
    </dsp:sp>
    <dsp:sp modelId="{1868430C-8673-4C85-8FF0-85ECC4F81724}">
      <dsp:nvSpPr>
        <dsp:cNvPr id="0" name=""/>
        <dsp:cNvSpPr/>
      </dsp:nvSpPr>
      <dsp:spPr>
        <a:xfrm rot="5400000">
          <a:off x="2589448" y="941095"/>
          <a:ext cx="177924" cy="19359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DB6E4-9876-4583-B075-69D1C8233B66}">
      <dsp:nvSpPr>
        <dsp:cNvPr id="0" name=""/>
        <dsp:cNvSpPr/>
      </dsp:nvSpPr>
      <dsp:spPr>
        <a:xfrm>
          <a:off x="2930388" y="0"/>
          <a:ext cx="961538" cy="121023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930388" y="0"/>
        <a:ext cx="961538" cy="1210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28C8A-B454-4314-BEF8-E30A507525D4}">
      <dsp:nvSpPr>
        <dsp:cNvPr id="0" name=""/>
        <dsp:cNvSpPr/>
      </dsp:nvSpPr>
      <dsp:spPr>
        <a:xfrm>
          <a:off x="311" y="0"/>
          <a:ext cx="1340122" cy="121859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65300" y="365611"/>
        <a:ext cx="999247" cy="268024"/>
      </dsp:txXfrm>
    </dsp:sp>
    <dsp:sp modelId="{70938F3A-FF52-42FA-A01C-756E137C3E24}">
      <dsp:nvSpPr>
        <dsp:cNvPr id="0" name=""/>
        <dsp:cNvSpPr/>
      </dsp:nvSpPr>
      <dsp:spPr>
        <a:xfrm>
          <a:off x="268335" y="0"/>
          <a:ext cx="998391" cy="12185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36,9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68335" y="0"/>
        <a:ext cx="998391" cy="1218595"/>
      </dsp:txXfrm>
    </dsp:sp>
    <dsp:sp modelId="{35C9A111-A209-4C7D-89D5-9914E76EAFD9}">
      <dsp:nvSpPr>
        <dsp:cNvPr id="0" name=""/>
        <dsp:cNvSpPr/>
      </dsp:nvSpPr>
      <dsp:spPr>
        <a:xfrm>
          <a:off x="1387311" y="0"/>
          <a:ext cx="1340122" cy="121859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021700" y="365611"/>
        <a:ext cx="999247" cy="268024"/>
      </dsp:txXfrm>
    </dsp:sp>
    <dsp:sp modelId="{A2D3DD4A-C211-4656-8325-8B6337E8A49A}">
      <dsp:nvSpPr>
        <dsp:cNvPr id="0" name=""/>
        <dsp:cNvSpPr/>
      </dsp:nvSpPr>
      <dsp:spPr>
        <a:xfrm rot="5400000">
          <a:off x="1304530" y="943761"/>
          <a:ext cx="179017" cy="20101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3A85C-C5D0-4104-BB33-2353814611BF}">
      <dsp:nvSpPr>
        <dsp:cNvPr id="0" name=""/>
        <dsp:cNvSpPr/>
      </dsp:nvSpPr>
      <dsp:spPr>
        <a:xfrm>
          <a:off x="1655336" y="0"/>
          <a:ext cx="998391" cy="12185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52,2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55336" y="0"/>
        <a:ext cx="998391" cy="1218595"/>
      </dsp:txXfrm>
    </dsp:sp>
    <dsp:sp modelId="{3FA20580-E444-4520-A42E-74E51CA3E1B6}">
      <dsp:nvSpPr>
        <dsp:cNvPr id="0" name=""/>
        <dsp:cNvSpPr/>
      </dsp:nvSpPr>
      <dsp:spPr>
        <a:xfrm>
          <a:off x="2774365" y="0"/>
          <a:ext cx="1340122" cy="1218595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408754" y="365611"/>
        <a:ext cx="999247" cy="268024"/>
      </dsp:txXfrm>
    </dsp:sp>
    <dsp:sp modelId="{665CC4EA-AA91-4B5A-A784-A7EAB9C4D12F}">
      <dsp:nvSpPr>
        <dsp:cNvPr id="0" name=""/>
        <dsp:cNvSpPr/>
      </dsp:nvSpPr>
      <dsp:spPr>
        <a:xfrm rot="5400000">
          <a:off x="2691557" y="943761"/>
          <a:ext cx="179017" cy="20101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D2207-F1A4-4304-98FD-864BB597DF39}">
      <dsp:nvSpPr>
        <dsp:cNvPr id="0" name=""/>
        <dsp:cNvSpPr/>
      </dsp:nvSpPr>
      <dsp:spPr>
        <a:xfrm>
          <a:off x="3042390" y="0"/>
          <a:ext cx="998391" cy="12185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60,2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042390" y="0"/>
        <a:ext cx="998391" cy="12185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CD73B-796B-4B15-93DA-F7BF322CFD40}">
      <dsp:nvSpPr>
        <dsp:cNvPr id="0" name=""/>
        <dsp:cNvSpPr/>
      </dsp:nvSpPr>
      <dsp:spPr>
        <a:xfrm>
          <a:off x="314" y="0"/>
          <a:ext cx="1354720" cy="1237129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371436" y="371750"/>
        <a:ext cx="1014445" cy="270944"/>
      </dsp:txXfrm>
    </dsp:sp>
    <dsp:sp modelId="{D9415387-2513-44AD-ACB5-7723206B2209}">
      <dsp:nvSpPr>
        <dsp:cNvPr id="0" name=""/>
        <dsp:cNvSpPr/>
      </dsp:nvSpPr>
      <dsp:spPr>
        <a:xfrm>
          <a:off x="271258" y="0"/>
          <a:ext cx="1009266" cy="12371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18,8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71258" y="0"/>
        <a:ext cx="1009266" cy="1237129"/>
      </dsp:txXfrm>
    </dsp:sp>
    <dsp:sp modelId="{66344642-E442-46E9-A1D0-C1C93AD3DA9B}">
      <dsp:nvSpPr>
        <dsp:cNvPr id="0" name=""/>
        <dsp:cNvSpPr/>
      </dsp:nvSpPr>
      <dsp:spPr>
        <a:xfrm>
          <a:off x="1402450" y="0"/>
          <a:ext cx="1354720" cy="1237129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030699" y="371750"/>
        <a:ext cx="1014445" cy="270944"/>
      </dsp:txXfrm>
    </dsp:sp>
    <dsp:sp modelId="{658166C8-E02A-427E-91FA-4263E66A14B5}">
      <dsp:nvSpPr>
        <dsp:cNvPr id="0" name=""/>
        <dsp:cNvSpPr/>
      </dsp:nvSpPr>
      <dsp:spPr>
        <a:xfrm rot="5400000">
          <a:off x="1318283" y="959373"/>
          <a:ext cx="181881" cy="2032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18E4E-9BD4-4E09-A728-56B19D01BB81}">
      <dsp:nvSpPr>
        <dsp:cNvPr id="0" name=""/>
        <dsp:cNvSpPr/>
      </dsp:nvSpPr>
      <dsp:spPr>
        <a:xfrm>
          <a:off x="1673394" y="0"/>
          <a:ext cx="1009266" cy="12371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21,0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73394" y="0"/>
        <a:ext cx="1009266" cy="1237129"/>
      </dsp:txXfrm>
    </dsp:sp>
    <dsp:sp modelId="{6B0253AF-55F7-4BAD-A008-2E13283FF523}">
      <dsp:nvSpPr>
        <dsp:cNvPr id="0" name=""/>
        <dsp:cNvSpPr/>
      </dsp:nvSpPr>
      <dsp:spPr>
        <a:xfrm>
          <a:off x="2804586" y="0"/>
          <a:ext cx="1354720" cy="1237129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432835" y="371750"/>
        <a:ext cx="1014445" cy="270944"/>
      </dsp:txXfrm>
    </dsp:sp>
    <dsp:sp modelId="{E3B0A862-0090-4B01-83A6-297837F7DB70}">
      <dsp:nvSpPr>
        <dsp:cNvPr id="0" name=""/>
        <dsp:cNvSpPr/>
      </dsp:nvSpPr>
      <dsp:spPr>
        <a:xfrm rot="5400000">
          <a:off x="2720419" y="959373"/>
          <a:ext cx="181881" cy="2032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34BA2-358B-452C-99E5-CDA5362CA41C}">
      <dsp:nvSpPr>
        <dsp:cNvPr id="0" name=""/>
        <dsp:cNvSpPr/>
      </dsp:nvSpPr>
      <dsp:spPr>
        <a:xfrm>
          <a:off x="3075530" y="0"/>
          <a:ext cx="1009266" cy="123712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075530" y="0"/>
        <a:ext cx="1009266" cy="12371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ABE99-2ABD-420D-8010-128955ED3426}">
      <dsp:nvSpPr>
        <dsp:cNvPr id="0" name=""/>
        <dsp:cNvSpPr/>
      </dsp:nvSpPr>
      <dsp:spPr>
        <a:xfrm>
          <a:off x="287" y="0"/>
          <a:ext cx="1238102" cy="89647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243455" y="243742"/>
        <a:ext cx="735106" cy="247620"/>
      </dsp:txXfrm>
    </dsp:sp>
    <dsp:sp modelId="{F6E1D788-32F5-420A-8D9A-09F8201A0C3E}">
      <dsp:nvSpPr>
        <dsp:cNvPr id="0" name=""/>
        <dsp:cNvSpPr/>
      </dsp:nvSpPr>
      <dsp:spPr>
        <a:xfrm>
          <a:off x="247908" y="0"/>
          <a:ext cx="922386" cy="8964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0,9</a:t>
          </a:r>
          <a:endParaRPr lang="ru-RU" sz="36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47908" y="0"/>
        <a:ext cx="922386" cy="896471"/>
      </dsp:txXfrm>
    </dsp:sp>
    <dsp:sp modelId="{C8139C09-F4E6-4F0F-A865-467DAC9B6EFA}">
      <dsp:nvSpPr>
        <dsp:cNvPr id="0" name=""/>
        <dsp:cNvSpPr/>
      </dsp:nvSpPr>
      <dsp:spPr>
        <a:xfrm>
          <a:off x="1281723" y="0"/>
          <a:ext cx="1238102" cy="89647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037980" y="243742"/>
        <a:ext cx="735106" cy="247620"/>
      </dsp:txXfrm>
    </dsp:sp>
    <dsp:sp modelId="{86361125-86A5-45DF-BEED-5E693D7DA6AE}">
      <dsp:nvSpPr>
        <dsp:cNvPr id="0" name=""/>
        <dsp:cNvSpPr/>
      </dsp:nvSpPr>
      <dsp:spPr>
        <a:xfrm rot="5400000">
          <a:off x="1222064" y="675387"/>
          <a:ext cx="131699" cy="1857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172A5-8E21-4B9D-A17D-14B0DDF9F52C}">
      <dsp:nvSpPr>
        <dsp:cNvPr id="0" name=""/>
        <dsp:cNvSpPr/>
      </dsp:nvSpPr>
      <dsp:spPr>
        <a:xfrm>
          <a:off x="1529344" y="0"/>
          <a:ext cx="922386" cy="8964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2,0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29344" y="0"/>
        <a:ext cx="922386" cy="896471"/>
      </dsp:txXfrm>
    </dsp:sp>
    <dsp:sp modelId="{227139A0-B282-4C10-9299-8E303886A103}">
      <dsp:nvSpPr>
        <dsp:cNvPr id="0" name=""/>
        <dsp:cNvSpPr/>
      </dsp:nvSpPr>
      <dsp:spPr>
        <a:xfrm>
          <a:off x="2563159" y="0"/>
          <a:ext cx="1238102" cy="896471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319416" y="243742"/>
        <a:ext cx="735106" cy="247620"/>
      </dsp:txXfrm>
    </dsp:sp>
    <dsp:sp modelId="{EEB28C46-71B6-41B1-A498-D845D11E5433}">
      <dsp:nvSpPr>
        <dsp:cNvPr id="0" name=""/>
        <dsp:cNvSpPr/>
      </dsp:nvSpPr>
      <dsp:spPr>
        <a:xfrm rot="5400000">
          <a:off x="2503500" y="675387"/>
          <a:ext cx="131699" cy="1857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15819-121A-4868-804C-E5082F8BE6C7}">
      <dsp:nvSpPr>
        <dsp:cNvPr id="0" name=""/>
        <dsp:cNvSpPr/>
      </dsp:nvSpPr>
      <dsp:spPr>
        <a:xfrm>
          <a:off x="2810780" y="0"/>
          <a:ext cx="922386" cy="89647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1,2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810780" y="0"/>
        <a:ext cx="922386" cy="8964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8E9AD-57C5-4D28-9934-1D51DEDF30D4}">
      <dsp:nvSpPr>
        <dsp:cNvPr id="0" name=""/>
        <dsp:cNvSpPr/>
      </dsp:nvSpPr>
      <dsp:spPr>
        <a:xfrm>
          <a:off x="288" y="0"/>
          <a:ext cx="1241021" cy="89647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243162" y="243450"/>
        <a:ext cx="735105" cy="248204"/>
      </dsp:txXfrm>
    </dsp:sp>
    <dsp:sp modelId="{418DDD4C-13B2-46F4-88B3-DCFA5E46DC0C}">
      <dsp:nvSpPr>
        <dsp:cNvPr id="0" name=""/>
        <dsp:cNvSpPr/>
      </dsp:nvSpPr>
      <dsp:spPr>
        <a:xfrm>
          <a:off x="248492" y="0"/>
          <a:ext cx="924561" cy="8964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6,1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48492" y="0"/>
        <a:ext cx="924561" cy="896470"/>
      </dsp:txXfrm>
    </dsp:sp>
    <dsp:sp modelId="{90B22556-A416-4EE6-9281-E562562A1B23}">
      <dsp:nvSpPr>
        <dsp:cNvPr id="0" name=""/>
        <dsp:cNvSpPr/>
      </dsp:nvSpPr>
      <dsp:spPr>
        <a:xfrm>
          <a:off x="1278168" y="7386"/>
          <a:ext cx="1241021" cy="889083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037746" y="247808"/>
        <a:ext cx="729048" cy="248204"/>
      </dsp:txXfrm>
    </dsp:sp>
    <dsp:sp modelId="{02EEEFB5-84B9-4BE7-9EEB-E01BEC614F9E}">
      <dsp:nvSpPr>
        <dsp:cNvPr id="0" name=""/>
        <dsp:cNvSpPr/>
      </dsp:nvSpPr>
      <dsp:spPr>
        <a:xfrm rot="5400000">
          <a:off x="1225085" y="675352"/>
          <a:ext cx="131730" cy="1861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AA4DB-5CE2-41D5-A804-6B420242F33E}">
      <dsp:nvSpPr>
        <dsp:cNvPr id="0" name=""/>
        <dsp:cNvSpPr/>
      </dsp:nvSpPr>
      <dsp:spPr>
        <a:xfrm>
          <a:off x="1526373" y="7386"/>
          <a:ext cx="924561" cy="8890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4,0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526373" y="7386"/>
        <a:ext cx="924561" cy="889083"/>
      </dsp:txXfrm>
    </dsp:sp>
    <dsp:sp modelId="{A780BAE9-2FEF-4824-89F9-B6CC18238742}">
      <dsp:nvSpPr>
        <dsp:cNvPr id="0" name=""/>
        <dsp:cNvSpPr/>
      </dsp:nvSpPr>
      <dsp:spPr>
        <a:xfrm>
          <a:off x="2569492" y="0"/>
          <a:ext cx="1241021" cy="896470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326041" y="243450"/>
        <a:ext cx="735105" cy="248204"/>
      </dsp:txXfrm>
    </dsp:sp>
    <dsp:sp modelId="{1868430C-8673-4C85-8FF0-85ECC4F81724}">
      <dsp:nvSpPr>
        <dsp:cNvPr id="0" name=""/>
        <dsp:cNvSpPr/>
      </dsp:nvSpPr>
      <dsp:spPr>
        <a:xfrm rot="5400000">
          <a:off x="2509543" y="675352"/>
          <a:ext cx="131730" cy="18615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7DB6E4-9876-4583-B075-69D1C8233B66}">
      <dsp:nvSpPr>
        <dsp:cNvPr id="0" name=""/>
        <dsp:cNvSpPr/>
      </dsp:nvSpPr>
      <dsp:spPr>
        <a:xfrm>
          <a:off x="2817696" y="0"/>
          <a:ext cx="924561" cy="89647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3,8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817696" y="0"/>
        <a:ext cx="924561" cy="8964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28C8A-B454-4314-BEF8-E30A507525D4}">
      <dsp:nvSpPr>
        <dsp:cNvPr id="0" name=""/>
        <dsp:cNvSpPr/>
      </dsp:nvSpPr>
      <dsp:spPr>
        <a:xfrm>
          <a:off x="311" y="0"/>
          <a:ext cx="1340122" cy="82475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203825" y="204136"/>
        <a:ext cx="676298" cy="268024"/>
      </dsp:txXfrm>
    </dsp:sp>
    <dsp:sp modelId="{70938F3A-FF52-42FA-A01C-756E137C3E24}">
      <dsp:nvSpPr>
        <dsp:cNvPr id="0" name=""/>
        <dsp:cNvSpPr/>
      </dsp:nvSpPr>
      <dsp:spPr>
        <a:xfrm>
          <a:off x="268335" y="0"/>
          <a:ext cx="998391" cy="8247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9,3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68335" y="0"/>
        <a:ext cx="998391" cy="824754"/>
      </dsp:txXfrm>
    </dsp:sp>
    <dsp:sp modelId="{35C9A111-A209-4C7D-89D5-9914E76EAFD9}">
      <dsp:nvSpPr>
        <dsp:cNvPr id="0" name=""/>
        <dsp:cNvSpPr/>
      </dsp:nvSpPr>
      <dsp:spPr>
        <a:xfrm>
          <a:off x="1387311" y="0"/>
          <a:ext cx="1340122" cy="82475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183174" y="204136"/>
        <a:ext cx="676298" cy="268024"/>
      </dsp:txXfrm>
    </dsp:sp>
    <dsp:sp modelId="{A2D3DD4A-C211-4656-8325-8B6337E8A49A}">
      <dsp:nvSpPr>
        <dsp:cNvPr id="0" name=""/>
        <dsp:cNvSpPr/>
      </dsp:nvSpPr>
      <dsp:spPr>
        <a:xfrm rot="5400000">
          <a:off x="1333462" y="606219"/>
          <a:ext cx="121153" cy="20101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3A85C-C5D0-4104-BB33-2353814611BF}">
      <dsp:nvSpPr>
        <dsp:cNvPr id="0" name=""/>
        <dsp:cNvSpPr/>
      </dsp:nvSpPr>
      <dsp:spPr>
        <a:xfrm>
          <a:off x="1655336" y="0"/>
          <a:ext cx="998391" cy="8247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7,7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55336" y="0"/>
        <a:ext cx="998391" cy="824754"/>
      </dsp:txXfrm>
    </dsp:sp>
    <dsp:sp modelId="{3FA20580-E444-4520-A42E-74E51CA3E1B6}">
      <dsp:nvSpPr>
        <dsp:cNvPr id="0" name=""/>
        <dsp:cNvSpPr/>
      </dsp:nvSpPr>
      <dsp:spPr>
        <a:xfrm>
          <a:off x="2774365" y="0"/>
          <a:ext cx="1340122" cy="82475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570228" y="204136"/>
        <a:ext cx="676298" cy="268024"/>
      </dsp:txXfrm>
    </dsp:sp>
    <dsp:sp modelId="{665CC4EA-AA91-4B5A-A784-A7EAB9C4D12F}">
      <dsp:nvSpPr>
        <dsp:cNvPr id="0" name=""/>
        <dsp:cNvSpPr/>
      </dsp:nvSpPr>
      <dsp:spPr>
        <a:xfrm rot="5400000">
          <a:off x="2720489" y="606219"/>
          <a:ext cx="121153" cy="20101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D2207-F1A4-4304-98FD-864BB597DF39}">
      <dsp:nvSpPr>
        <dsp:cNvPr id="0" name=""/>
        <dsp:cNvSpPr/>
      </dsp:nvSpPr>
      <dsp:spPr>
        <a:xfrm>
          <a:off x="3042390" y="0"/>
          <a:ext cx="998391" cy="82475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 </a:t>
          </a:r>
          <a:r>
            <a:rPr lang="ru-RU" sz="32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8,1</a:t>
          </a:r>
          <a:endParaRPr lang="ru-RU" sz="32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042390" y="0"/>
        <a:ext cx="998391" cy="8247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CD73B-796B-4B15-93DA-F7BF322CFD40}">
      <dsp:nvSpPr>
        <dsp:cNvPr id="0" name=""/>
        <dsp:cNvSpPr/>
      </dsp:nvSpPr>
      <dsp:spPr>
        <a:xfrm>
          <a:off x="314" y="0"/>
          <a:ext cx="1354720" cy="92336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2023</a:t>
          </a:r>
          <a:endParaRPr lang="ru-RU" sz="1800" kern="1200" dirty="0"/>
        </a:p>
      </dsp:txBody>
      <dsp:txXfrm rot="16200000">
        <a:off x="-242792" y="243107"/>
        <a:ext cx="757158" cy="270944"/>
      </dsp:txXfrm>
    </dsp:sp>
    <dsp:sp modelId="{D9415387-2513-44AD-ACB5-7723206B2209}">
      <dsp:nvSpPr>
        <dsp:cNvPr id="0" name=""/>
        <dsp:cNvSpPr/>
      </dsp:nvSpPr>
      <dsp:spPr>
        <a:xfrm>
          <a:off x="271258" y="0"/>
          <a:ext cx="1009266" cy="92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 </a:t>
          </a: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2,8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271258" y="0"/>
        <a:ext cx="1009266" cy="923364"/>
      </dsp:txXfrm>
    </dsp:sp>
    <dsp:sp modelId="{66344642-E442-46E9-A1D0-C1C93AD3DA9B}">
      <dsp:nvSpPr>
        <dsp:cNvPr id="0" name=""/>
        <dsp:cNvSpPr/>
      </dsp:nvSpPr>
      <dsp:spPr>
        <a:xfrm>
          <a:off x="1402450" y="0"/>
          <a:ext cx="1354720" cy="92336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2024</a:t>
          </a:r>
          <a:endParaRPr lang="ru-RU" sz="1800" kern="1200" dirty="0"/>
        </a:p>
      </dsp:txBody>
      <dsp:txXfrm rot="16200000">
        <a:off x="1159343" y="243107"/>
        <a:ext cx="757158" cy="270944"/>
      </dsp:txXfrm>
    </dsp:sp>
    <dsp:sp modelId="{658166C8-E02A-427E-91FA-4263E66A14B5}">
      <dsp:nvSpPr>
        <dsp:cNvPr id="0" name=""/>
        <dsp:cNvSpPr/>
      </dsp:nvSpPr>
      <dsp:spPr>
        <a:xfrm rot="5400000">
          <a:off x="1341361" y="690130"/>
          <a:ext cx="135725" cy="2032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218E4E-9BD4-4E09-A728-56B19D01BB81}">
      <dsp:nvSpPr>
        <dsp:cNvPr id="0" name=""/>
        <dsp:cNvSpPr/>
      </dsp:nvSpPr>
      <dsp:spPr>
        <a:xfrm>
          <a:off x="1673394" y="0"/>
          <a:ext cx="1009266" cy="92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3,4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1673394" y="0"/>
        <a:ext cx="1009266" cy="923364"/>
      </dsp:txXfrm>
    </dsp:sp>
    <dsp:sp modelId="{6B0253AF-55F7-4BAD-A008-2E13283FF523}">
      <dsp:nvSpPr>
        <dsp:cNvPr id="0" name=""/>
        <dsp:cNvSpPr/>
      </dsp:nvSpPr>
      <dsp:spPr>
        <a:xfrm>
          <a:off x="2804586" y="0"/>
          <a:ext cx="1354720" cy="923364"/>
        </a:xfrm>
        <a:prstGeom prst="roundRect">
          <a:avLst>
            <a:gd name="adj" fmla="val 5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2025</a:t>
          </a:r>
          <a:endParaRPr lang="ru-RU" sz="1800" kern="1200" dirty="0"/>
        </a:p>
      </dsp:txBody>
      <dsp:txXfrm rot="16200000">
        <a:off x="2561479" y="243107"/>
        <a:ext cx="757158" cy="270944"/>
      </dsp:txXfrm>
    </dsp:sp>
    <dsp:sp modelId="{E3B0A862-0090-4B01-83A6-297837F7DB70}">
      <dsp:nvSpPr>
        <dsp:cNvPr id="0" name=""/>
        <dsp:cNvSpPr/>
      </dsp:nvSpPr>
      <dsp:spPr>
        <a:xfrm rot="5400000">
          <a:off x="2743497" y="690130"/>
          <a:ext cx="135725" cy="2032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34BA2-358B-452C-99E5-CDA5362CA41C}">
      <dsp:nvSpPr>
        <dsp:cNvPr id="0" name=""/>
        <dsp:cNvSpPr/>
      </dsp:nvSpPr>
      <dsp:spPr>
        <a:xfrm>
          <a:off x="3075530" y="0"/>
          <a:ext cx="1009266" cy="9233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rPr>
            <a:t> 3,8</a:t>
          </a:r>
          <a:endParaRPr lang="ru-RU" sz="36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3075530" y="0"/>
        <a:ext cx="1009266" cy="923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x-none" smtClean="0"/>
              <a:t>22.09.2026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6060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70714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2FEE848-E41B-A1B8-4AC0-0D757746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D2D8F3F-87A9-9214-6BBF-7ADA34AB94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F20DAD4F-891F-3AFF-D81F-EDE67BB05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5530A5D-6A41-8892-BB6A-9B2EEEE27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42652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D9EFA0D-6428-3827-D96C-1BB124B0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8916B94C-70F6-B99C-CB43-DE5BC9AA4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9F8BAAF5-7963-8DEE-5344-3AA996BB5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8C3EC21-D4F7-DE0F-7A01-52679D216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04828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387960-28E4-7815-99D9-313CF635A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DA2913B-9A35-EB12-F0F4-6B10F339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9A7AF89-1190-B616-3F7D-22A702493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41CCF27-DA1B-E069-F741-60B8BE110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44384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B2561FA-9976-CAF5-DD77-B92DDE17F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3D878AB-4BD7-15A7-CB63-B319F6CB5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268BAC2-3D8D-FED3-772D-3D3029876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66881B8-A6F6-C951-5903-60E3EE908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88626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79A78B7-45C9-6973-AA8F-F0E752135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D37853A-B8AF-55A1-7B01-3E1F40E2A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6B8B35C-4133-E1D6-9F51-498BF5B2B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F0A3BA0-D286-A1E5-3AB7-E4C28AD8A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1845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6BCC1B-C639-1BB8-956F-A6C62B6E8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DF1485FD-BE14-D346-9FB3-2D5150BEA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B5966B83-3494-8F01-AF2D-1BEBA2A72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F3A82F7-7F86-790C-AC05-42214FC78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0114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B3D705B-9ADB-9A05-9905-BB30C3AD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81093B7A-B1E7-CA62-6D05-363994A10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C9B49D30-C630-94DC-8109-EE9CAFA2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83E5A0A-E621-49DB-94A4-9AE29842E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37916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1FBC2B-3D3B-A620-2B50-897CB759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BC66017F-911B-DACE-F3DA-90E1F118D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5B64317A-118B-3084-C73D-A03300587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0535602-0E5A-E078-5840-1ABA12256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6686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4623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E5991B9-6FAC-DECA-05DE-82A1DD46F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B973ABF1-4A70-539E-2CD9-D1F1E5D7A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2F273FE0-17F5-ED0D-FED7-1FB3347D1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C3F4B7D-1084-D9EE-59E5-F2ED93093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27169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B485B8-0E92-EBB9-348E-E68CF0C1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6203F88-88D0-2BA9-E215-4BF235CAE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F6FAD497-1107-FDDA-23E3-90B21C0CE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CB7DD20-1D7E-CAA2-CD7E-B1FEAC66B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8933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F9E5B55-D29D-80FE-F0DE-7D3594B4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00FB5411-F93B-2173-942B-083CE1A1C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627847D-F29A-E4E8-FBFD-69FB8A0EA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CD6BE24-4CFA-E703-FC78-9B770F780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651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6327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297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28727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22.09.2026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22.09.2026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22.09.2026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22.09.2026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22.09.2026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22.09.2026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22.09.2026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7.xml"/><Relationship Id="rId18" Type="http://schemas.openxmlformats.org/officeDocument/2006/relationships/slide" Target="slide23.xml"/><Relationship Id="rId3" Type="http://schemas.openxmlformats.org/officeDocument/2006/relationships/slide" Target="slide4.xml"/><Relationship Id="rId21" Type="http://schemas.openxmlformats.org/officeDocument/2006/relationships/slide" Target="slide28.xml"/><Relationship Id="rId7" Type="http://schemas.openxmlformats.org/officeDocument/2006/relationships/slide" Target="slide10.xml"/><Relationship Id="rId12" Type="http://schemas.openxmlformats.org/officeDocument/2006/relationships/slide" Target="slide16.xml"/><Relationship Id="rId17" Type="http://schemas.openxmlformats.org/officeDocument/2006/relationships/slide" Target="slide22.xml"/><Relationship Id="rId2" Type="http://schemas.openxmlformats.org/officeDocument/2006/relationships/slide" Target="slide3.xml"/><Relationship Id="rId16" Type="http://schemas.openxmlformats.org/officeDocument/2006/relationships/slide" Target="slide20.xml"/><Relationship Id="rId20" Type="http://schemas.openxmlformats.org/officeDocument/2006/relationships/slide" Target="slide2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slide" Target="slide15.xml"/><Relationship Id="rId24" Type="http://schemas.openxmlformats.org/officeDocument/2006/relationships/image" Target="../media/image1.png"/><Relationship Id="rId5" Type="http://schemas.openxmlformats.org/officeDocument/2006/relationships/slide" Target="slide8.xml"/><Relationship Id="rId15" Type="http://schemas.openxmlformats.org/officeDocument/2006/relationships/slide" Target="slide19.xml"/><Relationship Id="rId23" Type="http://schemas.openxmlformats.org/officeDocument/2006/relationships/slide" Target="slide21.xml"/><Relationship Id="rId10" Type="http://schemas.openxmlformats.org/officeDocument/2006/relationships/slide" Target="slide14.xml"/><Relationship Id="rId19" Type="http://schemas.openxmlformats.org/officeDocument/2006/relationships/slide" Target="slide25.xml"/><Relationship Id="rId4" Type="http://schemas.openxmlformats.org/officeDocument/2006/relationships/slide" Target="slide6.xml"/><Relationship Id="rId9" Type="http://schemas.openxmlformats.org/officeDocument/2006/relationships/slide" Target="slide13.xml"/><Relationship Id="rId14" Type="http://schemas.openxmlformats.org/officeDocument/2006/relationships/slide" Target="slide18.xml"/><Relationship Id="rId22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1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2.png"/><Relationship Id="rId21" Type="http://schemas.microsoft.com/office/2007/relationships/hdphoto" Target="../media/hdphoto1.wdp"/><Relationship Id="rId12" Type="http://schemas.openxmlformats.org/officeDocument/2006/relationships/image" Target="../media/image28.svg"/><Relationship Id="rId17" Type="http://schemas.openxmlformats.org/officeDocument/2006/relationships/image" Target="../media/image33.svg"/><Relationship Id="rId2" Type="http://schemas.openxmlformats.org/officeDocument/2006/relationships/image" Target="../media/image10.png"/><Relationship Id="rId20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24" Type="http://schemas.openxmlformats.org/officeDocument/2006/relationships/image" Target="../media/image16.png"/><Relationship Id="rId23" Type="http://schemas.openxmlformats.org/officeDocument/2006/relationships/image" Target="../media/image15.png"/><Relationship Id="rId19" Type="http://schemas.openxmlformats.org/officeDocument/2006/relationships/image" Target="../media/image35.svg"/><Relationship Id="rId9" Type="http://schemas.openxmlformats.org/officeDocument/2006/relationships/image" Target="../media/image11.png"/><Relationship Id="rId22" Type="http://schemas.openxmlformats.org/officeDocument/2006/relationships/image" Target="../media/image14.pn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18" Type="http://schemas.openxmlformats.org/officeDocument/2006/relationships/diagramLayout" Target="../diagrams/layout12.xml"/><Relationship Id="rId3" Type="http://schemas.openxmlformats.org/officeDocument/2006/relationships/diagramLayout" Target="../diagrams/layout9.xml"/><Relationship Id="rId21" Type="http://schemas.microsoft.com/office/2007/relationships/diagramDrawing" Target="../diagrams/drawing12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17" Type="http://schemas.openxmlformats.org/officeDocument/2006/relationships/diagramData" Target="../diagrams/data12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20" Type="http://schemas.openxmlformats.org/officeDocument/2006/relationships/diagramColors" Target="../diagrams/colors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19" Type="http://schemas.openxmlformats.org/officeDocument/2006/relationships/diagramQuickStyle" Target="../diagrams/quickStyle12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8" Type="http://schemas.openxmlformats.org/officeDocument/2006/relationships/image" Target="../media/image57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5.sv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openxmlformats.org/officeDocument/2006/relationships/image" Target="../media/image49.svg"/><Relationship Id="rId19" Type="http://schemas.openxmlformats.org/officeDocument/2006/relationships/image" Target="../media/image24.png"/><Relationship Id="rId4" Type="http://schemas.openxmlformats.org/officeDocument/2006/relationships/image" Target="../media/image43.svg"/><Relationship Id="rId9" Type="http://schemas.openxmlformats.org/officeDocument/2006/relationships/image" Target="../media/image20.png"/><Relationship Id="rId14" Type="http://schemas.openxmlformats.org/officeDocument/2006/relationships/image" Target="../media/image5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26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image" Target="../media/image33.jpeg"/><Relationship Id="rId3" Type="http://schemas.openxmlformats.org/officeDocument/2006/relationships/image" Target="../media/image29.png"/><Relationship Id="rId21" Type="http://schemas.openxmlformats.org/officeDocument/2006/relationships/image" Target="../media/image36.jpeg"/><Relationship Id="rId12" Type="http://schemas.openxmlformats.org/officeDocument/2006/relationships/image" Target="../media/image91.sv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3.sv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0.png"/><Relationship Id="rId15" Type="http://schemas.openxmlformats.org/officeDocument/2006/relationships/image" Target="../media/image31.png"/><Relationship Id="rId10" Type="http://schemas.openxmlformats.org/officeDocument/2006/relationships/image" Target="../media/image89.svg"/><Relationship Id="rId19" Type="http://schemas.openxmlformats.org/officeDocument/2006/relationships/image" Target="../media/image34.jpeg"/><Relationship Id="rId14" Type="http://schemas.openxmlformats.org/officeDocument/2006/relationships/image" Target="../media/image24.svg"/><Relationship Id="rId22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39.png"/><Relationship Id="rId10" Type="http://schemas.openxmlformats.org/officeDocument/2006/relationships/image" Target="../media/image108.svg"/><Relationship Id="rId4" Type="http://schemas.openxmlformats.org/officeDocument/2006/relationships/image" Target="../media/image102.sv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svg"/><Relationship Id="rId5" Type="http://schemas.openxmlformats.org/officeDocument/2006/relationships/image" Target="../media/image43.png"/><Relationship Id="rId4" Type="http://schemas.openxmlformats.org/officeDocument/2006/relationships/image" Target="../media/image11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svg"/><Relationship Id="rId5" Type="http://schemas.openxmlformats.org/officeDocument/2006/relationships/image" Target="../media/image43.png"/><Relationship Id="rId4" Type="http://schemas.openxmlformats.org/officeDocument/2006/relationships/image" Target="../media/image11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4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4" Type="http://schemas.openxmlformats.org/officeDocument/2006/relationships/image" Target="../media/image12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50.png"/><Relationship Id="rId10" Type="http://schemas.openxmlformats.org/officeDocument/2006/relationships/image" Target="../media/image13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37.sv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13" Type="http://schemas.openxmlformats.org/officeDocument/2006/relationships/image" Target="../media/image45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svg"/><Relationship Id="rId144" Type="http://schemas.openxmlformats.org/officeDocument/2006/relationships/image" Target="../media/image57.png"/><Relationship Id="rId5" Type="http://schemas.openxmlformats.org/officeDocument/2006/relationships/image" Target="../media/image55.png"/><Relationship Id="rId143" Type="http://schemas.openxmlformats.org/officeDocument/2006/relationships/image" Target="../media/image382.svg"/><Relationship Id="rId4" Type="http://schemas.openxmlformats.org/officeDocument/2006/relationships/image" Target="../media/image139.svg"/></Relationships>
</file>

<file path=ppt/slides/_rels/slide2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66.svg"/><Relationship Id="rId3" Type="http://schemas.openxmlformats.org/officeDocument/2006/relationships/image" Target="../media/image157.svg"/><Relationship Id="rId21" Type="http://schemas.openxmlformats.org/officeDocument/2006/relationships/image" Target="../media/image13.jpeg"/><Relationship Id="rId17" Type="http://schemas.openxmlformats.org/officeDocument/2006/relationships/image" Target="../media/image62.png"/><Relationship Id="rId2" Type="http://schemas.openxmlformats.org/officeDocument/2006/relationships/image" Target="../media/image58.png"/><Relationship Id="rId16" Type="http://schemas.openxmlformats.org/officeDocument/2006/relationships/image" Target="../media/image164.svg"/><Relationship Id="rId20" Type="http://schemas.openxmlformats.org/officeDocument/2006/relationships/image" Target="../media/image55.sv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60.png"/><Relationship Id="rId15" Type="http://schemas.openxmlformats.org/officeDocument/2006/relationships/image" Target="../media/image61.png"/><Relationship Id="rId10" Type="http://schemas.openxmlformats.org/officeDocument/2006/relationships/image" Target="../media/image159.svg"/><Relationship Id="rId19" Type="http://schemas.openxmlformats.org/officeDocument/2006/relationships/image" Target="../media/image22.png"/><Relationship Id="rId4" Type="http://schemas.openxmlformats.org/officeDocument/2006/relationships/image" Target="../media/image59.png"/><Relationship Id="rId14" Type="http://schemas.openxmlformats.org/officeDocument/2006/relationships/image" Target="../media/image162.svg"/><Relationship Id="rId22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svg"/><Relationship Id="rId3" Type="http://schemas.openxmlformats.org/officeDocument/2006/relationships/image" Target="../media/image43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svg"/><Relationship Id="rId5" Type="http://schemas.openxmlformats.org/officeDocument/2006/relationships/image" Target="../media/image42.png"/><Relationship Id="rId4" Type="http://schemas.openxmlformats.org/officeDocument/2006/relationships/image" Target="../media/image11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10" Type="http://schemas.openxmlformats.org/officeDocument/2006/relationships/image" Target="../media/image71.png"/><Relationship Id="rId4" Type="http://schemas.openxmlformats.org/officeDocument/2006/relationships/image" Target="../media/image65.jpe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svg"/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12" Type="http://schemas.openxmlformats.org/officeDocument/2006/relationships/image" Target="../media/image18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svg"/><Relationship Id="rId11" Type="http://schemas.openxmlformats.org/officeDocument/2006/relationships/image" Target="../media/image76.png"/><Relationship Id="rId5" Type="http://schemas.openxmlformats.org/officeDocument/2006/relationships/image" Target="../media/image73.png"/><Relationship Id="rId10" Type="http://schemas.openxmlformats.org/officeDocument/2006/relationships/image" Target="../media/image186.svg"/><Relationship Id="rId4" Type="http://schemas.openxmlformats.org/officeDocument/2006/relationships/image" Target="../media/image180.svg"/><Relationship Id="rId9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79.jpeg"/><Relationship Id="rId3" Type="http://schemas.openxmlformats.org/officeDocument/2006/relationships/image" Target="../media/image12.png"/><Relationship Id="rId12" Type="http://schemas.openxmlformats.org/officeDocument/2006/relationships/image" Target="../media/image20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78.png"/><Relationship Id="rId15" Type="http://schemas.openxmlformats.org/officeDocument/2006/relationships/image" Target="../media/image81.png"/><Relationship Id="rId10" Type="http://schemas.openxmlformats.org/officeDocument/2006/relationships/image" Target="../media/image205.svg"/><Relationship Id="rId9" Type="http://schemas.openxmlformats.org/officeDocument/2006/relationships/image" Target="../media/image77.png"/><Relationship Id="rId1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731788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«АСИНОВСКИЙ РАЙОН»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48A14C-7E6E-E9C5-E8DE-FFE2EB5D9135}"/>
              </a:ext>
            </a:extLst>
          </p:cNvPr>
          <p:cNvSpPr txBox="1"/>
          <p:nvPr/>
        </p:nvSpPr>
        <p:spPr>
          <a:xfrm>
            <a:off x="411355" y="6572755"/>
            <a:ext cx="73178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 подготовлен администрацией Асиновского района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D8FDDAF-2233-3B22-2472-B4AB898D053E}"/>
              </a:ext>
            </a:extLst>
          </p:cNvPr>
          <p:cNvSpPr txBox="1"/>
          <p:nvPr/>
        </p:nvSpPr>
        <p:spPr>
          <a:xfrm>
            <a:off x="9290859" y="459640"/>
            <a:ext cx="2242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300" b="1" dirty="0">
                <a:latin typeface="Arial" panose="020B0604020202020204" pitchFamily="34" charset="0"/>
                <a:cs typeface="Arial" panose="020B0604020202020204" pitchFamily="34" charset="0"/>
              </a:rPr>
              <a:t>поместить герб области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31722E-E874-1A99-07C5-CE6DC9B6B33C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57ED1A0-48E0-A223-6067-DBC0A849975B}"/>
              </a:ext>
            </a:extLst>
          </p:cNvPr>
          <p:cNvSpPr txBox="1"/>
          <p:nvPr/>
        </p:nvSpPr>
        <p:spPr>
          <a:xfrm>
            <a:off x="858321" y="3510169"/>
            <a:ext cx="174491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РАЗМЕСТИТЬ ФОТО ВАШЕГО МУНИЦИПАЛИТЕТА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92" y="0"/>
            <a:ext cx="2322576" cy="4443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2" y="174239"/>
            <a:ext cx="7204680" cy="4243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sldjump"/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6295" y="1256553"/>
            <a:ext cx="121813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03</a:t>
            </a:r>
          </a:p>
        </p:txBody>
      </p:sp>
      <p:sp>
        <p:nvSpPr>
          <p:cNvPr id="4" name="Скругленный прямоугольник 3">
            <a:hlinkClick r:id="rId3" action="ppaction://hlinksldjump"/>
            <a:extLst>
              <a:ext uri="{FF2B5EF4-FFF2-40B4-BE49-F238E27FC236}">
                <a16:creationId xmlns="" xmlns:a16="http://schemas.microsoft.com/office/drawing/2014/main" id="{D51024F0-9D24-278C-D9DB-39D994889EE0}"/>
              </a:ext>
            </a:extLst>
          </p:cNvPr>
          <p:cNvSpPr/>
          <p:nvPr/>
        </p:nvSpPr>
        <p:spPr>
          <a:xfrm>
            <a:off x="1955516" y="1256553"/>
            <a:ext cx="1600989" cy="273844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харакетристика 04</a:t>
            </a:r>
          </a:p>
        </p:txBody>
      </p:sp>
      <p:sp>
        <p:nvSpPr>
          <p:cNvPr id="5" name="Скругленный прямоугольник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3D2437-C0F6-9708-77C8-032917A40141}"/>
              </a:ext>
            </a:extLst>
          </p:cNvPr>
          <p:cNvSpPr/>
          <p:nvPr/>
        </p:nvSpPr>
        <p:spPr>
          <a:xfrm>
            <a:off x="3666868" y="1256553"/>
            <a:ext cx="2503559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 05</a:t>
            </a:r>
          </a:p>
        </p:txBody>
      </p:sp>
      <p:sp>
        <p:nvSpPr>
          <p:cNvPr id="6" name="Скругленный прямоугольник 5">
            <a:hlinkClick r:id="rId4" action="ppaction://hlinksldjump"/>
            <a:extLst>
              <a:ext uri="{FF2B5EF4-FFF2-40B4-BE49-F238E27FC236}">
                <a16:creationId xmlns="" xmlns:a16="http://schemas.microsoft.com/office/drawing/2014/main" id="{21175DD6-94A0-75A6-331B-67372335298F}"/>
              </a:ext>
            </a:extLst>
          </p:cNvPr>
          <p:cNvSpPr/>
          <p:nvPr/>
        </p:nvSpPr>
        <p:spPr>
          <a:xfrm>
            <a:off x="6280790" y="1256553"/>
            <a:ext cx="207741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 06</a:t>
            </a:r>
          </a:p>
        </p:txBody>
      </p:sp>
      <p:sp>
        <p:nvSpPr>
          <p:cNvPr id="8" name="Скругленный прямоугольник 7">
            <a:hlinkClick r:id="rId5" action="ppaction://hlinksldjump"/>
            <a:extLst>
              <a:ext uri="{FF2B5EF4-FFF2-40B4-BE49-F238E27FC236}">
                <a16:creationId xmlns="" xmlns:a16="http://schemas.microsoft.com/office/drawing/2014/main" id="{20389F1A-D8FC-11F4-6D65-354585768368}"/>
              </a:ext>
            </a:extLst>
          </p:cNvPr>
          <p:cNvSpPr/>
          <p:nvPr/>
        </p:nvSpPr>
        <p:spPr>
          <a:xfrm>
            <a:off x="8487593" y="1256553"/>
            <a:ext cx="129240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 07</a:t>
            </a:r>
          </a:p>
        </p:txBody>
      </p:sp>
      <p:sp>
        <p:nvSpPr>
          <p:cNvPr id="9" name="Скругленный прямоугольник 8">
            <a:hlinkClick r:id="rId6" action="ppaction://hlinksldjump"/>
            <a:extLst>
              <a:ext uri="{FF2B5EF4-FFF2-40B4-BE49-F238E27FC236}">
                <a16:creationId xmlns="" xmlns:a16="http://schemas.microsoft.com/office/drawing/2014/main" id="{0F9D25A8-FC83-176F-1592-722175E65FB5}"/>
              </a:ext>
            </a:extLst>
          </p:cNvPr>
          <p:cNvSpPr/>
          <p:nvPr/>
        </p:nvSpPr>
        <p:spPr>
          <a:xfrm>
            <a:off x="626295" y="1632123"/>
            <a:ext cx="202848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 08</a:t>
            </a:r>
          </a:p>
        </p:txBody>
      </p:sp>
      <p:sp>
        <p:nvSpPr>
          <p:cNvPr id="13" name="Скругленный прямоугольник 12">
            <a:hlinkClick r:id="rId7" action="ppaction://hlinksldjump"/>
            <a:extLst>
              <a:ext uri="{FF2B5EF4-FFF2-40B4-BE49-F238E27FC236}">
                <a16:creationId xmlns="" xmlns:a16="http://schemas.microsoft.com/office/drawing/2014/main" id="{4F8B28C6-1651-9980-1E5F-C6B458F2F1A1}"/>
              </a:ext>
            </a:extLst>
          </p:cNvPr>
          <p:cNvSpPr/>
          <p:nvPr/>
        </p:nvSpPr>
        <p:spPr>
          <a:xfrm>
            <a:off x="2837397" y="1632123"/>
            <a:ext cx="247122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услуг по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жизнеобеспечению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hlinkClick r:id="rId8" action="ppaction://hlinksldjump"/>
            <a:extLst>
              <a:ext uri="{FF2B5EF4-FFF2-40B4-BE49-F238E27FC236}">
                <a16:creationId xmlns="" xmlns:a16="http://schemas.microsoft.com/office/drawing/2014/main" id="{D4234885-2CC9-FBA4-82F4-03F3F6FAF1A2}"/>
              </a:ext>
            </a:extLst>
          </p:cNvPr>
          <p:cNvSpPr/>
          <p:nvPr/>
        </p:nvSpPr>
        <p:spPr>
          <a:xfrm>
            <a:off x="5561709" y="1632123"/>
            <a:ext cx="86033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 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hlinkClick r:id="rId9" action="ppaction://hlinksldjump"/>
            <a:extLst>
              <a:ext uri="{FF2B5EF4-FFF2-40B4-BE49-F238E27FC236}">
                <a16:creationId xmlns="" xmlns:a16="http://schemas.microsoft.com/office/drawing/2014/main" id="{22187652-9E54-DF69-5FDA-30A4E7B8072F}"/>
              </a:ext>
            </a:extLst>
          </p:cNvPr>
          <p:cNvSpPr/>
          <p:nvPr/>
        </p:nvSpPr>
        <p:spPr>
          <a:xfrm>
            <a:off x="6700337" y="1632123"/>
            <a:ext cx="200131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предпринимателей 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hlinkClick r:id="rId10" action="ppaction://hlinksldjump"/>
            <a:extLst>
              <a:ext uri="{FF2B5EF4-FFF2-40B4-BE49-F238E27FC236}">
                <a16:creationId xmlns="" xmlns:a16="http://schemas.microsoft.com/office/drawing/2014/main" id="{0DA364A5-0038-B5D5-495C-A86A4DFC2C65}"/>
              </a:ext>
            </a:extLst>
          </p:cNvPr>
          <p:cNvSpPr/>
          <p:nvPr/>
        </p:nvSpPr>
        <p:spPr>
          <a:xfrm>
            <a:off x="626295" y="2010845"/>
            <a:ext cx="214836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интервью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администрации 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hlinkClick r:id="rId11" action="ppaction://hlinksldjump"/>
            <a:extLst>
              <a:ext uri="{FF2B5EF4-FFF2-40B4-BE49-F238E27FC236}">
                <a16:creationId xmlns="" xmlns:a16="http://schemas.microsoft.com/office/drawing/2014/main" id="{648F2C18-BA61-DB3F-DB4D-1EA65A153B41}"/>
              </a:ext>
            </a:extLst>
          </p:cNvPr>
          <p:cNvSpPr/>
          <p:nvPr/>
        </p:nvSpPr>
        <p:spPr>
          <a:xfrm>
            <a:off x="2877178" y="2010845"/>
            <a:ext cx="137098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 МО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hlinkClick r:id="rId12" action="ppaction://hlinksldjump"/>
            <a:extLst>
              <a:ext uri="{FF2B5EF4-FFF2-40B4-BE49-F238E27FC236}">
                <a16:creationId xmlns="" xmlns:a16="http://schemas.microsoft.com/office/drawing/2014/main" id="{D962CB95-2F07-0A93-94AF-805D4F03CC79}"/>
              </a:ext>
            </a:extLst>
          </p:cNvPr>
          <p:cNvSpPr/>
          <p:nvPr/>
        </p:nvSpPr>
        <p:spPr>
          <a:xfrm>
            <a:off x="4813535" y="2036983"/>
            <a:ext cx="2184903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 анализ социальных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сетей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hlinkClick r:id="rId13" action="ppaction://hlinksldjump"/>
            <a:extLst>
              <a:ext uri="{FF2B5EF4-FFF2-40B4-BE49-F238E27FC236}">
                <a16:creationId xmlns="" xmlns:a16="http://schemas.microsoft.com/office/drawing/2014/main" id="{E2F83141-206C-9DF3-A2A1-1138F01FB8EF}"/>
              </a:ext>
            </a:extLst>
          </p:cNvPr>
          <p:cNvSpPr/>
          <p:nvPr/>
        </p:nvSpPr>
        <p:spPr>
          <a:xfrm>
            <a:off x="7845903" y="2010845"/>
            <a:ext cx="193409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>
            <a:hlinkClick r:id="rId14" action="ppaction://hlinksldjump"/>
            <a:extLst>
              <a:ext uri="{FF2B5EF4-FFF2-40B4-BE49-F238E27FC236}">
                <a16:creationId xmlns="" xmlns:a16="http://schemas.microsoft.com/office/drawing/2014/main" id="{C122DA99-B345-D5C4-6A61-4F561B654E46}"/>
              </a:ext>
            </a:extLst>
          </p:cNvPr>
          <p:cNvSpPr/>
          <p:nvPr/>
        </p:nvSpPr>
        <p:spPr>
          <a:xfrm>
            <a:off x="632310" y="2372877"/>
            <a:ext cx="3289004" cy="273844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механизмы реализации инвестиционного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профиля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>
            <a:hlinkClick r:id="rId15" action="ppaction://hlinksldjump"/>
            <a:extLst>
              <a:ext uri="{FF2B5EF4-FFF2-40B4-BE49-F238E27FC236}">
                <a16:creationId xmlns="" xmlns:a16="http://schemas.microsoft.com/office/drawing/2014/main" id="{29CB1A23-A8E5-A885-CE49-DE27A6210219}"/>
              </a:ext>
            </a:extLst>
          </p:cNvPr>
          <p:cNvSpPr/>
          <p:nvPr/>
        </p:nvSpPr>
        <p:spPr>
          <a:xfrm>
            <a:off x="4047802" y="2372877"/>
            <a:ext cx="174169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>
            <a:hlinkClick r:id="rId16" action="ppaction://hlinksldjump"/>
            <a:extLst>
              <a:ext uri="{FF2B5EF4-FFF2-40B4-BE49-F238E27FC236}">
                <a16:creationId xmlns="" xmlns:a16="http://schemas.microsoft.com/office/drawing/2014/main" id="{2C2C6496-E405-0572-3A2E-0622CDBB04B7}"/>
              </a:ext>
            </a:extLst>
          </p:cNvPr>
          <p:cNvSpPr/>
          <p:nvPr/>
        </p:nvSpPr>
        <p:spPr>
          <a:xfrm>
            <a:off x="6004922" y="2372877"/>
            <a:ext cx="174169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hlinkClick r:id="rId17" action="ppaction://hlinksldjump"/>
            <a:extLst>
              <a:ext uri="{FF2B5EF4-FFF2-40B4-BE49-F238E27FC236}">
                <a16:creationId xmlns="" xmlns:a16="http://schemas.microsoft.com/office/drawing/2014/main" id="{9E42F679-B67E-2B36-9053-A009E24085BE}"/>
              </a:ext>
            </a:extLst>
          </p:cNvPr>
          <p:cNvSpPr/>
          <p:nvPr/>
        </p:nvSpPr>
        <p:spPr>
          <a:xfrm>
            <a:off x="632310" y="2748230"/>
            <a:ext cx="273811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hlinkClick r:id="rId18" action="ppaction://hlinksldjump"/>
            <a:extLst>
              <a:ext uri="{FF2B5EF4-FFF2-40B4-BE49-F238E27FC236}">
                <a16:creationId xmlns="" xmlns:a16="http://schemas.microsoft.com/office/drawing/2014/main" id="{9E53BF86-1510-F8F5-9329-DC7C0BBD49F9}"/>
              </a:ext>
            </a:extLst>
          </p:cNvPr>
          <p:cNvSpPr/>
          <p:nvPr/>
        </p:nvSpPr>
        <p:spPr>
          <a:xfrm>
            <a:off x="3473207" y="2748230"/>
            <a:ext cx="1841976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ниши 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>
            <a:hlinkClick r:id="rId19" action="ppaction://hlinksldjump"/>
            <a:extLst>
              <a:ext uri="{FF2B5EF4-FFF2-40B4-BE49-F238E27FC236}">
                <a16:creationId xmlns="" xmlns:a16="http://schemas.microsoft.com/office/drawing/2014/main" id="{30167278-D764-DCFC-2F5E-16D4076AD1D6}"/>
              </a:ext>
            </a:extLst>
          </p:cNvPr>
          <p:cNvSpPr/>
          <p:nvPr/>
        </p:nvSpPr>
        <p:spPr>
          <a:xfrm>
            <a:off x="5385038" y="2748230"/>
            <a:ext cx="2414306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площадки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hlinkClick r:id="rId20" action="ppaction://hlinksldjump"/>
            <a:extLst>
              <a:ext uri="{FF2B5EF4-FFF2-40B4-BE49-F238E27FC236}">
                <a16:creationId xmlns="" xmlns:a16="http://schemas.microsoft.com/office/drawing/2014/main" id="{C5F7063F-CAAD-7F9A-7DB5-AB1DA07FCC1E}"/>
              </a:ext>
            </a:extLst>
          </p:cNvPr>
          <p:cNvSpPr/>
          <p:nvPr/>
        </p:nvSpPr>
        <p:spPr>
          <a:xfrm>
            <a:off x="681891" y="3124655"/>
            <a:ext cx="159492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господдержки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>
            <a:hlinkClick r:id="rId21" action="ppaction://hlinksldjump"/>
            <a:extLst>
              <a:ext uri="{FF2B5EF4-FFF2-40B4-BE49-F238E27FC236}">
                <a16:creationId xmlns="" xmlns:a16="http://schemas.microsoft.com/office/drawing/2014/main" id="{9C10948B-9597-D731-360F-BF2BC1F5DD42}"/>
              </a:ext>
            </a:extLst>
          </p:cNvPr>
          <p:cNvSpPr/>
          <p:nvPr/>
        </p:nvSpPr>
        <p:spPr>
          <a:xfrm>
            <a:off x="2428489" y="3124655"/>
            <a:ext cx="2985649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 по корректировке мер </a:t>
            </a:r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hlinkClick r:id="" action="ppaction://noaction"/>
            <a:extLst>
              <a:ext uri="{FF2B5EF4-FFF2-40B4-BE49-F238E27FC236}">
                <a16:creationId xmlns="" xmlns:a16="http://schemas.microsoft.com/office/drawing/2014/main" id="{47CB25E6-C738-DA08-23FB-0FEDD7D0C73A}"/>
              </a:ext>
            </a:extLst>
          </p:cNvPr>
          <p:cNvSpPr/>
          <p:nvPr/>
        </p:nvSpPr>
        <p:spPr>
          <a:xfrm>
            <a:off x="5611586" y="3124655"/>
            <a:ext cx="980605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hlinkClick r:id="rId22" action="ppaction://hlinksldjump"/>
            <a:extLst>
              <a:ext uri="{FF2B5EF4-FFF2-40B4-BE49-F238E27FC236}">
                <a16:creationId xmlns="" xmlns:a16="http://schemas.microsoft.com/office/drawing/2014/main" id="{2029B849-BBFE-D583-1092-C2F3C544AF93}"/>
              </a:ext>
            </a:extLst>
          </p:cNvPr>
          <p:cNvSpPr/>
          <p:nvPr/>
        </p:nvSpPr>
        <p:spPr>
          <a:xfrm>
            <a:off x="7845903" y="2748230"/>
            <a:ext cx="190315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диагностическая карта МО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hlinkClick r:id="rId23" action="ppaction://hlinksldjump"/>
            <a:extLst>
              <a:ext uri="{FF2B5EF4-FFF2-40B4-BE49-F238E27FC236}">
                <a16:creationId xmlns="" xmlns:a16="http://schemas.microsoft.com/office/drawing/2014/main" id="{795F0490-A705-4B6C-7CFA-B866052CC901}"/>
              </a:ext>
            </a:extLst>
          </p:cNvPr>
          <p:cNvSpPr/>
          <p:nvPr/>
        </p:nvSpPr>
        <p:spPr>
          <a:xfrm>
            <a:off x="7891961" y="2372877"/>
            <a:ext cx="1841976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специализация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  <a:r>
              <a:rPr lang="x-non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5CED2FFE-BE20-C9FC-C4FE-C7A93E57A3E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ПОДГОТОВЛЕН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АДМИНИСТРАЦИЕЙ АСИНОВСКОГО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946CC3B-E7A5-5DAB-47AC-C99330C4DCF6}"/>
              </a:ext>
            </a:extLst>
          </p:cNvPr>
          <p:cNvSpPr txBox="1"/>
          <p:nvPr/>
        </p:nvSpPr>
        <p:spPr>
          <a:xfrm>
            <a:off x="627016" y="488059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82AD1CC4-F5F3-D50B-AD27-5325F86B9A2D}"/>
              </a:ext>
            </a:extLst>
          </p:cNvPr>
          <p:cNvSpPr/>
          <p:nvPr/>
        </p:nvSpPr>
        <p:spPr>
          <a:xfrm>
            <a:off x="7509745" y="158307"/>
            <a:ext cx="2257071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«Асиновский район»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7FD2F0FA-09C3-9ABB-A3C2-00048CBF7399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2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193" y="158307"/>
            <a:ext cx="740801" cy="727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0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4807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=""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522847" y="1401546"/>
            <a:ext cx="2154686" cy="202745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=""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627016" y="1401546"/>
            <a:ext cx="2780405" cy="202745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=""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5795703" y="1401546"/>
            <a:ext cx="3991893" cy="202745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="" xmlns:a16="http://schemas.microsoft.com/office/drawing/2014/main" id="{7AF33646-60BD-565C-82E8-1721DFF34B21}"/>
              </a:ext>
            </a:extLst>
          </p:cNvPr>
          <p:cNvSpPr/>
          <p:nvPr/>
        </p:nvSpPr>
        <p:spPr>
          <a:xfrm>
            <a:off x="627016" y="3541702"/>
            <a:ext cx="1432688" cy="2027453"/>
          </a:xfrm>
          <a:prstGeom prst="roundRect">
            <a:avLst>
              <a:gd name="adj" fmla="val 1488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Скругленный прямоугольник 75">
            <a:extLst>
              <a:ext uri="{FF2B5EF4-FFF2-40B4-BE49-F238E27FC236}">
                <a16:creationId xmlns="" xmlns:a16="http://schemas.microsoft.com/office/drawing/2014/main" id="{A7518F92-BC1F-8F09-057D-3379ABC330B5}"/>
              </a:ext>
            </a:extLst>
          </p:cNvPr>
          <p:cNvSpPr/>
          <p:nvPr/>
        </p:nvSpPr>
        <p:spPr>
          <a:xfrm>
            <a:off x="2500605" y="3541701"/>
            <a:ext cx="4036244" cy="2027453"/>
          </a:xfrm>
          <a:prstGeom prst="roundRect">
            <a:avLst>
              <a:gd name="adj" fmla="val 1183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="" xmlns:a16="http://schemas.microsoft.com/office/drawing/2014/main" id="{2F86149C-6AAD-8DFE-9767-9DE085BAF799}"/>
              </a:ext>
            </a:extLst>
          </p:cNvPr>
          <p:cNvSpPr/>
          <p:nvPr/>
        </p:nvSpPr>
        <p:spPr>
          <a:xfrm>
            <a:off x="6655020" y="3541701"/>
            <a:ext cx="3132576" cy="2027453"/>
          </a:xfrm>
          <a:prstGeom prst="roundRect">
            <a:avLst>
              <a:gd name="adj" fmla="val 1175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0331F979-738B-01C4-AFA1-59731AB9D8AB}"/>
              </a:ext>
            </a:extLst>
          </p:cNvPr>
          <p:cNvSpPr txBox="1"/>
          <p:nvPr/>
        </p:nvSpPr>
        <p:spPr>
          <a:xfrm>
            <a:off x="853369" y="1974828"/>
            <a:ext cx="1647235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РАЗВИВАЮЩИЙСЯ СЕКТОР ОБРАБАТЫВАЮЩИХ ПРОИЗВОДСТВ 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6EEE53E6-9FE9-C585-387D-DE93FBD4D4A8}"/>
              </a:ext>
            </a:extLst>
          </p:cNvPr>
          <p:cNvSpPr txBox="1"/>
          <p:nvPr/>
        </p:nvSpPr>
        <p:spPr>
          <a:xfrm>
            <a:off x="3762824" y="1974828"/>
            <a:ext cx="1695867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железнодорожный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автомобильный транспорт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EBE19CD4-5254-3EFD-22F9-39923BAB964A}"/>
              </a:ext>
            </a:extLst>
          </p:cNvPr>
          <p:cNvSpPr txBox="1"/>
          <p:nvPr/>
        </p:nvSpPr>
        <p:spPr>
          <a:xfrm>
            <a:off x="853312" y="4123977"/>
            <a:ext cx="97853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ИСТОРИКО-КУЛЬТУРНОЕ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НАСЛЕДИЕ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0DB3605F-5D1F-38C2-F7AE-FD1D0A54328C}"/>
              </a:ext>
            </a:extLst>
          </p:cNvPr>
          <p:cNvSpPr txBox="1"/>
          <p:nvPr/>
        </p:nvSpPr>
        <p:spPr>
          <a:xfrm>
            <a:off x="3119160" y="4131374"/>
            <a:ext cx="2427059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ИНСТИТУТА РАЗВИТИЯ БИЗНЕСА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Бизнес-инкубатор 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Асиновского района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6027053" y="1966987"/>
            <a:ext cx="207407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БЛИЗОСТЬ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ОБЛАСТНОМУ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ЦЕНТРУ</a:t>
            </a: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  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Томск 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A85F3027-8E92-FCDF-0FB4-B90608BF66B3}"/>
              </a:ext>
            </a:extLst>
          </p:cNvPr>
          <p:cNvSpPr txBox="1"/>
          <p:nvPr/>
        </p:nvSpPr>
        <p:spPr>
          <a:xfrm>
            <a:off x="6881575" y="4131374"/>
            <a:ext cx="1488980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 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greenfield'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brownfield</a:t>
            </a:r>
            <a:r>
              <a:rPr lang="en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Производство со сплошной заливкой">
            <a:extLst>
              <a:ext uri="{FF2B5EF4-FFF2-40B4-BE49-F238E27FC236}">
                <a16:creationId xmlns="" xmlns:a16="http://schemas.microsoft.com/office/drawing/2014/main" id="{A7171B6C-EB0E-44BD-864B-013B993BE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0630" y="1554054"/>
            <a:ext cx="317061" cy="317061"/>
          </a:xfrm>
          <a:prstGeom prst="rect">
            <a:avLst/>
          </a:prstGeom>
        </p:spPr>
      </p:pic>
      <p:pic>
        <p:nvPicPr>
          <p:cNvPr id="7" name="Рисунок 6" descr="Линейчатая диаграмма со сплошной заливкой">
            <a:extLst>
              <a:ext uri="{FF2B5EF4-FFF2-40B4-BE49-F238E27FC236}">
                <a16:creationId xmlns="" xmlns:a16="http://schemas.microsoft.com/office/drawing/2014/main" id="{29725ACB-265F-F2E5-C2BB-002238ACB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78984" y="3695923"/>
            <a:ext cx="361736" cy="361736"/>
          </a:xfrm>
          <a:prstGeom prst="rect">
            <a:avLst/>
          </a:prstGeom>
        </p:spPr>
      </p:pic>
      <p:pic>
        <p:nvPicPr>
          <p:cNvPr id="9" name="Рисунок 8" descr="Ракета со сплошной заливкой">
            <a:extLst>
              <a:ext uri="{FF2B5EF4-FFF2-40B4-BE49-F238E27FC236}">
                <a16:creationId xmlns="" xmlns:a16="http://schemas.microsoft.com/office/drawing/2014/main" id="{79C47C02-F045-DB00-ED8E-FA048A96B4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2194" y="3708143"/>
            <a:ext cx="342359" cy="342359"/>
          </a:xfrm>
          <a:prstGeom prst="rect">
            <a:avLst/>
          </a:prstGeom>
        </p:spPr>
      </p:pic>
      <p:pic>
        <p:nvPicPr>
          <p:cNvPr id="11" name="Рисунок 10" descr="Щит со сплошной заливкой">
            <a:extLst>
              <a:ext uri="{FF2B5EF4-FFF2-40B4-BE49-F238E27FC236}">
                <a16:creationId xmlns="" xmlns:a16="http://schemas.microsoft.com/office/drawing/2014/main" id="{5DC5C6A3-2CCA-4FE9-A47B-9DE0EEE633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92647" y="3676828"/>
            <a:ext cx="339434" cy="339434"/>
          </a:xfrm>
          <a:prstGeom prst="rect">
            <a:avLst/>
          </a:prstGeom>
        </p:spPr>
      </p:pic>
      <p:pic>
        <p:nvPicPr>
          <p:cNvPr id="14" name="Рисунок 13" descr="Русский Каседрал со сплошной заливкой">
            <a:extLst>
              <a:ext uri="{FF2B5EF4-FFF2-40B4-BE49-F238E27FC236}">
                <a16:creationId xmlns="" xmlns:a16="http://schemas.microsoft.com/office/drawing/2014/main" id="{5EB91455-B4B9-D3A9-27F3-0A6A54CDA3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12414" y="3651972"/>
            <a:ext cx="312963" cy="312963"/>
          </a:xfrm>
          <a:prstGeom prst="rect">
            <a:avLst/>
          </a:prstGeom>
        </p:spPr>
      </p:pic>
      <p:pic>
        <p:nvPicPr>
          <p:cNvPr id="16" name="Рисунок 15" descr="Город со сплошной заливкой">
            <a:extLst>
              <a:ext uri="{FF2B5EF4-FFF2-40B4-BE49-F238E27FC236}">
                <a16:creationId xmlns=""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42917" y="1522078"/>
            <a:ext cx="361736" cy="361736"/>
          </a:xfrm>
          <a:prstGeom prst="rect">
            <a:avLst/>
          </a:prstGeom>
        </p:spPr>
      </p:pic>
      <p:pic>
        <p:nvPicPr>
          <p:cNvPr id="24" name="Рисунок 23" descr="Указатель со сплошной заливкой">
            <a:extLst>
              <a:ext uri="{FF2B5EF4-FFF2-40B4-BE49-F238E27FC236}">
                <a16:creationId xmlns="" xmlns:a16="http://schemas.microsoft.com/office/drawing/2014/main" id="{9C749ECD-066C-5BEC-4B20-1B23A3233DF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179806" y="1514323"/>
            <a:ext cx="366413" cy="366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27016" y="550177"/>
            <a:ext cx="88357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  <a:p>
            <a:r>
              <a:rPr lang="x-none" sz="2400" smtClean="0">
                <a:latin typeface="Arial" panose="020B0604020202020204" pitchFamily="34" charset="0"/>
                <a:cs typeface="Arial" panose="020B0604020202020204" pitchFamily="34" charset="0"/>
              </a:rPr>
              <a:t> 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 «АСИНОВСКИЙ РАЙОН»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5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5569257" y="874300"/>
            <a:ext cx="4260543" cy="5287961"/>
          </a:xfrm>
          <a:prstGeom prst="roundRect">
            <a:avLst>
              <a:gd name="adj" fmla="val 9960"/>
            </a:avLst>
          </a:prstGeom>
          <a:solidFill>
            <a:srgbClr val="F1F1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432688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7270" y="6577237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27017" y="1401547"/>
            <a:ext cx="2230120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1AE15D8A-DAB9-999D-A902-FEF6AB2B0D64}"/>
              </a:ext>
            </a:extLst>
          </p:cNvPr>
          <p:cNvSpPr/>
          <p:nvPr/>
        </p:nvSpPr>
        <p:spPr>
          <a:xfrm>
            <a:off x="3158351" y="1401547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3FE3C0CF-5D95-1AEE-3887-AD805852FE1B}"/>
              </a:ext>
            </a:extLst>
          </p:cNvPr>
          <p:cNvSpPr/>
          <p:nvPr/>
        </p:nvSpPr>
        <p:spPr>
          <a:xfrm>
            <a:off x="627017" y="2448516"/>
            <a:ext cx="2230120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3158351" y="2438541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9B0BA65-2835-9851-C50D-F3202D10DA63}"/>
              </a:ext>
            </a:extLst>
          </p:cNvPr>
          <p:cNvSpPr txBox="1"/>
          <p:nvPr/>
        </p:nvSpPr>
        <p:spPr>
          <a:xfrm>
            <a:off x="627016" y="3620770"/>
            <a:ext cx="446024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транспортная доступность </a:t>
            </a:r>
            <a:endParaRPr lang="x-non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="" xmlns:a16="http://schemas.microsoft.com/office/drawing/2014/main" id="{33E0C760-153D-86CB-4F6E-EB7A99B9E374}"/>
              </a:ext>
            </a:extLst>
          </p:cNvPr>
          <p:cNvSpPr/>
          <p:nvPr/>
        </p:nvSpPr>
        <p:spPr>
          <a:xfrm>
            <a:off x="511164" y="3950157"/>
            <a:ext cx="2476152" cy="1431468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826896" y="1532623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32,9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2EC1A494-C31C-4490-24D4-612143D1D8DD}"/>
              </a:ext>
            </a:extLst>
          </p:cNvPr>
          <p:cNvSpPr txBox="1"/>
          <p:nvPr/>
        </p:nvSpPr>
        <p:spPr>
          <a:xfrm>
            <a:off x="1295036" y="1609567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4E6BDDD-6D8F-8017-99BE-9D45AAA1328E}"/>
              </a:ext>
            </a:extLst>
          </p:cNvPr>
          <p:cNvSpPr txBox="1"/>
          <p:nvPr/>
        </p:nvSpPr>
        <p:spPr>
          <a:xfrm>
            <a:off x="826896" y="1864280"/>
            <a:ext cx="15243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населения МО,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2024г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=""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3517" y="1475732"/>
            <a:ext cx="360000" cy="360000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8AE7E09C-A74B-B0E9-CF94-B37DDF9C5558}"/>
              </a:ext>
            </a:extLst>
          </p:cNvPr>
          <p:cNvSpPr/>
          <p:nvPr/>
        </p:nvSpPr>
        <p:spPr>
          <a:xfrm>
            <a:off x="2987316" y="1401546"/>
            <a:ext cx="2403668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3BEBE82-3ABE-EE06-2DC9-23A64698E759}"/>
              </a:ext>
            </a:extLst>
          </p:cNvPr>
          <p:cNvSpPr txBox="1"/>
          <p:nvPr/>
        </p:nvSpPr>
        <p:spPr>
          <a:xfrm>
            <a:off x="3358231" y="1532622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24,4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156ADA9-D124-7FB2-5ADB-A4BD1C324852}"/>
              </a:ext>
            </a:extLst>
          </p:cNvPr>
          <p:cNvSpPr txBox="1"/>
          <p:nvPr/>
        </p:nvSpPr>
        <p:spPr>
          <a:xfrm>
            <a:off x="3826371" y="1609566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3358232" y="1864279"/>
            <a:ext cx="146599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г.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Асино, 2024г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9" name="Рисунок 38" descr="Пользователь со сплошной заливкой">
            <a:extLst>
              <a:ext uri="{FF2B5EF4-FFF2-40B4-BE49-F238E27FC236}">
                <a16:creationId xmlns=""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5524" y="1474463"/>
            <a:ext cx="360000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3027697" y="2448516"/>
            <a:ext cx="2363288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ED35A42D-3D27-DFA6-AB8B-DEE9DE40A08C}"/>
              </a:ext>
            </a:extLst>
          </p:cNvPr>
          <p:cNvSpPr txBox="1"/>
          <p:nvPr/>
        </p:nvSpPr>
        <p:spPr>
          <a:xfrm>
            <a:off x="826896" y="2579592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5,9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DA5A4D3C-E096-2C1F-BAEE-7A9DAFDEF1AE}"/>
              </a:ext>
            </a:extLst>
          </p:cNvPr>
          <p:cNvSpPr txBox="1"/>
          <p:nvPr/>
        </p:nvSpPr>
        <p:spPr>
          <a:xfrm>
            <a:off x="1176051" y="2656536"/>
            <a:ext cx="88365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1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кв.км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A94615B-DCE9-714A-3CA3-7B2922C855BA}"/>
              </a:ext>
            </a:extLst>
          </p:cNvPr>
          <p:cNvSpPr txBox="1"/>
          <p:nvPr/>
        </p:nvSpPr>
        <p:spPr>
          <a:xfrm>
            <a:off x="826896" y="2911249"/>
            <a:ext cx="15243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</a:p>
          <a:p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населенных пунктов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3358231" y="2579591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8,5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B5C67D58-65B0-BABF-EC03-A08117CDCF5F}"/>
              </a:ext>
            </a:extLst>
          </p:cNvPr>
          <p:cNvSpPr txBox="1"/>
          <p:nvPr/>
        </p:nvSpPr>
        <p:spPr>
          <a:xfrm>
            <a:off x="3686292" y="2656535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чел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3358232" y="2911248"/>
            <a:ext cx="126140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ельское население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 descr="Переместить со сплошной заливкой">
            <a:extLst>
              <a:ext uri="{FF2B5EF4-FFF2-40B4-BE49-F238E27FC236}">
                <a16:creationId xmlns="" xmlns:a16="http://schemas.microsoft.com/office/drawing/2014/main" id="{895D5543-0D78-4216-5A52-61BAC118C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01101" y="2522701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0F7716E0-33E1-47CC-F22F-F3F1AB99120C}"/>
              </a:ext>
            </a:extLst>
          </p:cNvPr>
          <p:cNvSpPr txBox="1"/>
          <p:nvPr/>
        </p:nvSpPr>
        <p:spPr>
          <a:xfrm>
            <a:off x="1062418" y="4116955"/>
            <a:ext cx="114304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автотранспорт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8DB2A8B5-932C-6F5C-9F50-499F12240835}"/>
              </a:ext>
            </a:extLst>
          </p:cNvPr>
          <p:cNvSpPr txBox="1"/>
          <p:nvPr/>
        </p:nvSpPr>
        <p:spPr>
          <a:xfrm>
            <a:off x="826895" y="4555355"/>
            <a:ext cx="216042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Томск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➝ Асино ➝ </a:t>
            </a:r>
            <a:r>
              <a:rPr lang="ru-RU" sz="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Камаевка</a:t>
            </a:r>
            <a:endParaRPr lang="ru-RU" sz="8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Имеется транспортное сообщение  со всеми 40 населенными пунктами Асиновского района</a:t>
            </a:r>
          </a:p>
          <a:p>
            <a:endParaRPr lang="ru-RU" sz="5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F03E8347-34B6-89F2-E98E-7F490ADEFA8C}"/>
              </a:ext>
            </a:extLst>
          </p:cNvPr>
          <p:cNvSpPr txBox="1"/>
          <p:nvPr/>
        </p:nvSpPr>
        <p:spPr>
          <a:xfrm>
            <a:off x="826257" y="4285193"/>
            <a:ext cx="1349527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=""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29080" y="3214360"/>
            <a:ext cx="180000" cy="18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B6A496C-B21E-5E62-E8B7-7BB436EC32DB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627015" y="550177"/>
            <a:ext cx="9125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EEBAD4BC-722C-8F18-6F6A-EE9A29BE3239}"/>
              </a:ext>
            </a:extLst>
          </p:cNvPr>
          <p:cNvSpPr txBox="1"/>
          <p:nvPr/>
        </p:nvSpPr>
        <p:spPr>
          <a:xfrm>
            <a:off x="4219730" y="4285193"/>
            <a:ext cx="13495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НОВГОРОД-ЗАВОЛЬЖЕ</a:t>
            </a:r>
          </a:p>
        </p:txBody>
      </p:sp>
      <p:sp>
        <p:nvSpPr>
          <p:cNvPr id="112" name="Скругленный прямоугольник 111">
            <a:extLst>
              <a:ext uri="{FF2B5EF4-FFF2-40B4-BE49-F238E27FC236}">
                <a16:creationId xmlns:a16="http://schemas.microsoft.com/office/drawing/2014/main" xmlns="" id="{334DEC60-4596-7546-82CF-16EB7993E4E7}"/>
              </a:ext>
            </a:extLst>
          </p:cNvPr>
          <p:cNvSpPr/>
          <p:nvPr/>
        </p:nvSpPr>
        <p:spPr>
          <a:xfrm>
            <a:off x="3027697" y="3962908"/>
            <a:ext cx="2438760" cy="1418717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13" name="Скругленный прямоугольник 112">
            <a:extLst>
              <a:ext uri="{FF2B5EF4-FFF2-40B4-BE49-F238E27FC236}">
                <a16:creationId xmlns:a16="http://schemas.microsoft.com/office/drawing/2014/main" xmlns="" id="{334DEC60-4596-7546-82CF-16EB7993E4E7}"/>
              </a:ext>
            </a:extLst>
          </p:cNvPr>
          <p:cNvSpPr/>
          <p:nvPr/>
        </p:nvSpPr>
        <p:spPr>
          <a:xfrm>
            <a:off x="3421759" y="4104168"/>
            <a:ext cx="1803975" cy="181025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ж/д транспорт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Скругленный прямоугольник 114">
            <a:extLst>
              <a:ext uri="{FF2B5EF4-FFF2-40B4-BE49-F238E27FC236}">
                <a16:creationId xmlns:a16="http://schemas.microsoft.com/office/drawing/2014/main" xmlns="" id="{334DEC60-4596-7546-82CF-16EB7993E4E7}"/>
              </a:ext>
            </a:extLst>
          </p:cNvPr>
          <p:cNvSpPr/>
          <p:nvPr/>
        </p:nvSpPr>
        <p:spPr>
          <a:xfrm>
            <a:off x="3158351" y="4500636"/>
            <a:ext cx="2131199" cy="364985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Железнодорожная </a:t>
            </a: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ветка</a:t>
            </a:r>
          </a:p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Тайга ➝ Томск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➝Асино ➝Белый Яр 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6" name="Рисунок 115" descr="Пользователь со сплошной заливкой">
            <a:extLst>
              <a:ext uri="{FF2B5EF4-FFF2-40B4-BE49-F238E27FC236}">
                <a16:creationId xmlns=""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4226" y="2476536"/>
            <a:ext cx="360000" cy="36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257" y="874300"/>
            <a:ext cx="4260543" cy="4350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7780298" y="3803731"/>
            <a:ext cx="826179" cy="281895"/>
          </a:xfrm>
          <a:prstGeom prst="roundRect">
            <a:avLst>
              <a:gd name="adj" fmla="val 50000"/>
            </a:avLst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Асино</a:t>
            </a:r>
            <a:endParaRPr lang="ru-RU" sz="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8" name="Рисунок 77" descr="Маркер со сплошной заливкой">
            <a:extLst>
              <a:ext uri="{FF2B5EF4-FFF2-40B4-BE49-F238E27FC236}">
                <a16:creationId xmlns=""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0444" y="3860157"/>
            <a:ext cx="180000" cy="180000"/>
          </a:xfrm>
          <a:prstGeom prst="rect">
            <a:avLst/>
          </a:prstGeom>
        </p:spPr>
      </p:pic>
      <p:sp>
        <p:nvSpPr>
          <p:cNvPr id="24" name="Полилиния 23"/>
          <p:cNvSpPr/>
          <p:nvPr/>
        </p:nvSpPr>
        <p:spPr>
          <a:xfrm>
            <a:off x="8196263" y="4405712"/>
            <a:ext cx="490537" cy="554832"/>
          </a:xfrm>
          <a:custGeom>
            <a:avLst/>
            <a:gdLst>
              <a:gd name="connsiteX0" fmla="*/ 0 w 490537"/>
              <a:gd name="connsiteY0" fmla="*/ 554832 h 554832"/>
              <a:gd name="connsiteX1" fmla="*/ 4762 w 490537"/>
              <a:gd name="connsiteY1" fmla="*/ 542925 h 554832"/>
              <a:gd name="connsiteX2" fmla="*/ 7143 w 490537"/>
              <a:gd name="connsiteY2" fmla="*/ 535782 h 554832"/>
              <a:gd name="connsiteX3" fmla="*/ 16668 w 490537"/>
              <a:gd name="connsiteY3" fmla="*/ 521494 h 554832"/>
              <a:gd name="connsiteX4" fmla="*/ 21431 w 490537"/>
              <a:gd name="connsiteY4" fmla="*/ 514350 h 554832"/>
              <a:gd name="connsiteX5" fmla="*/ 28575 w 490537"/>
              <a:gd name="connsiteY5" fmla="*/ 497682 h 554832"/>
              <a:gd name="connsiteX6" fmla="*/ 35718 w 490537"/>
              <a:gd name="connsiteY6" fmla="*/ 483394 h 554832"/>
              <a:gd name="connsiteX7" fmla="*/ 42862 w 490537"/>
              <a:gd name="connsiteY7" fmla="*/ 459582 h 554832"/>
              <a:gd name="connsiteX8" fmla="*/ 47625 w 490537"/>
              <a:gd name="connsiteY8" fmla="*/ 447675 h 554832"/>
              <a:gd name="connsiteX9" fmla="*/ 52387 w 490537"/>
              <a:gd name="connsiteY9" fmla="*/ 428625 h 554832"/>
              <a:gd name="connsiteX10" fmla="*/ 64293 w 490537"/>
              <a:gd name="connsiteY10" fmla="*/ 414338 h 554832"/>
              <a:gd name="connsiteX11" fmla="*/ 69056 w 490537"/>
              <a:gd name="connsiteY11" fmla="*/ 407194 h 554832"/>
              <a:gd name="connsiteX12" fmla="*/ 76200 w 490537"/>
              <a:gd name="connsiteY12" fmla="*/ 397669 h 554832"/>
              <a:gd name="connsiteX13" fmla="*/ 85725 w 490537"/>
              <a:gd name="connsiteY13" fmla="*/ 383382 h 554832"/>
              <a:gd name="connsiteX14" fmla="*/ 100012 w 490537"/>
              <a:gd name="connsiteY14" fmla="*/ 366713 h 554832"/>
              <a:gd name="connsiteX15" fmla="*/ 107156 w 490537"/>
              <a:gd name="connsiteY15" fmla="*/ 352425 h 554832"/>
              <a:gd name="connsiteX16" fmla="*/ 114300 w 490537"/>
              <a:gd name="connsiteY16" fmla="*/ 338138 h 554832"/>
              <a:gd name="connsiteX17" fmla="*/ 121443 w 490537"/>
              <a:gd name="connsiteY17" fmla="*/ 333375 h 554832"/>
              <a:gd name="connsiteX18" fmla="*/ 135731 w 490537"/>
              <a:gd name="connsiteY18" fmla="*/ 321469 h 554832"/>
              <a:gd name="connsiteX19" fmla="*/ 152400 w 490537"/>
              <a:gd name="connsiteY19" fmla="*/ 314325 h 554832"/>
              <a:gd name="connsiteX20" fmla="*/ 159543 w 490537"/>
              <a:gd name="connsiteY20" fmla="*/ 309563 h 554832"/>
              <a:gd name="connsiteX21" fmla="*/ 173831 w 490537"/>
              <a:gd name="connsiteY21" fmla="*/ 304800 h 554832"/>
              <a:gd name="connsiteX22" fmla="*/ 180975 w 490537"/>
              <a:gd name="connsiteY22" fmla="*/ 302419 h 554832"/>
              <a:gd name="connsiteX23" fmla="*/ 188118 w 490537"/>
              <a:gd name="connsiteY23" fmla="*/ 300038 h 554832"/>
              <a:gd name="connsiteX24" fmla="*/ 200025 w 490537"/>
              <a:gd name="connsiteY24" fmla="*/ 297657 h 554832"/>
              <a:gd name="connsiteX25" fmla="*/ 226218 w 490537"/>
              <a:gd name="connsiteY25" fmla="*/ 295275 h 554832"/>
              <a:gd name="connsiteX26" fmla="*/ 235743 w 490537"/>
              <a:gd name="connsiteY26" fmla="*/ 292894 h 554832"/>
              <a:gd name="connsiteX27" fmla="*/ 242887 w 490537"/>
              <a:gd name="connsiteY27" fmla="*/ 290513 h 554832"/>
              <a:gd name="connsiteX28" fmla="*/ 273843 w 490537"/>
              <a:gd name="connsiteY28" fmla="*/ 283369 h 554832"/>
              <a:gd name="connsiteX29" fmla="*/ 297656 w 490537"/>
              <a:gd name="connsiteY29" fmla="*/ 276225 h 554832"/>
              <a:gd name="connsiteX30" fmla="*/ 333375 w 490537"/>
              <a:gd name="connsiteY30" fmla="*/ 273844 h 554832"/>
              <a:gd name="connsiteX31" fmla="*/ 350043 w 490537"/>
              <a:gd name="connsiteY31" fmla="*/ 269082 h 554832"/>
              <a:gd name="connsiteX32" fmla="*/ 357187 w 490537"/>
              <a:gd name="connsiteY32" fmla="*/ 266700 h 554832"/>
              <a:gd name="connsiteX33" fmla="*/ 373856 w 490537"/>
              <a:gd name="connsiteY33" fmla="*/ 261938 h 554832"/>
              <a:gd name="connsiteX34" fmla="*/ 381000 w 490537"/>
              <a:gd name="connsiteY34" fmla="*/ 257175 h 554832"/>
              <a:gd name="connsiteX35" fmla="*/ 388143 w 490537"/>
              <a:gd name="connsiteY35" fmla="*/ 254794 h 554832"/>
              <a:gd name="connsiteX36" fmla="*/ 390525 w 490537"/>
              <a:gd name="connsiteY36" fmla="*/ 247650 h 554832"/>
              <a:gd name="connsiteX37" fmla="*/ 395287 w 490537"/>
              <a:gd name="connsiteY37" fmla="*/ 240507 h 554832"/>
              <a:gd name="connsiteX38" fmla="*/ 397668 w 490537"/>
              <a:gd name="connsiteY38" fmla="*/ 211932 h 554832"/>
              <a:gd name="connsiteX39" fmla="*/ 400050 w 490537"/>
              <a:gd name="connsiteY39" fmla="*/ 178594 h 554832"/>
              <a:gd name="connsiteX40" fmla="*/ 404812 w 490537"/>
              <a:gd name="connsiteY40" fmla="*/ 164307 h 554832"/>
              <a:gd name="connsiteX41" fmla="*/ 407193 w 490537"/>
              <a:gd name="connsiteY41" fmla="*/ 157163 h 554832"/>
              <a:gd name="connsiteX42" fmla="*/ 416718 w 490537"/>
              <a:gd name="connsiteY42" fmla="*/ 142875 h 554832"/>
              <a:gd name="connsiteX43" fmla="*/ 419100 w 490537"/>
              <a:gd name="connsiteY43" fmla="*/ 135732 h 554832"/>
              <a:gd name="connsiteX44" fmla="*/ 423862 w 490537"/>
              <a:gd name="connsiteY44" fmla="*/ 128588 h 554832"/>
              <a:gd name="connsiteX45" fmla="*/ 428625 w 490537"/>
              <a:gd name="connsiteY45" fmla="*/ 114300 h 554832"/>
              <a:gd name="connsiteX46" fmla="*/ 442912 w 490537"/>
              <a:gd name="connsiteY46" fmla="*/ 102394 h 554832"/>
              <a:gd name="connsiteX47" fmla="*/ 452437 w 490537"/>
              <a:gd name="connsiteY47" fmla="*/ 88107 h 554832"/>
              <a:gd name="connsiteX48" fmla="*/ 457200 w 490537"/>
              <a:gd name="connsiteY48" fmla="*/ 71438 h 554832"/>
              <a:gd name="connsiteX49" fmla="*/ 464343 w 490537"/>
              <a:gd name="connsiteY49" fmla="*/ 57150 h 554832"/>
              <a:gd name="connsiteX50" fmla="*/ 471487 w 490537"/>
              <a:gd name="connsiteY50" fmla="*/ 23813 h 554832"/>
              <a:gd name="connsiteX51" fmla="*/ 473868 w 490537"/>
              <a:gd name="connsiteY51" fmla="*/ 16669 h 554832"/>
              <a:gd name="connsiteX52" fmla="*/ 481012 w 490537"/>
              <a:gd name="connsiteY52" fmla="*/ 11907 h 554832"/>
              <a:gd name="connsiteX53" fmla="*/ 490537 w 490537"/>
              <a:gd name="connsiteY53" fmla="*/ 0 h 55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90537" h="554832">
                <a:moveTo>
                  <a:pt x="0" y="554832"/>
                </a:moveTo>
                <a:cubicBezTo>
                  <a:pt x="1587" y="550863"/>
                  <a:pt x="3261" y="546928"/>
                  <a:pt x="4762" y="542925"/>
                </a:cubicBezTo>
                <a:cubicBezTo>
                  <a:pt x="5643" y="540575"/>
                  <a:pt x="5924" y="537976"/>
                  <a:pt x="7143" y="535782"/>
                </a:cubicBezTo>
                <a:cubicBezTo>
                  <a:pt x="9923" y="530778"/>
                  <a:pt x="13493" y="526257"/>
                  <a:pt x="16668" y="521494"/>
                </a:cubicBezTo>
                <a:lnTo>
                  <a:pt x="21431" y="514350"/>
                </a:lnTo>
                <a:cubicBezTo>
                  <a:pt x="26387" y="494524"/>
                  <a:pt x="20352" y="514128"/>
                  <a:pt x="28575" y="497682"/>
                </a:cubicBezTo>
                <a:cubicBezTo>
                  <a:pt x="38441" y="477951"/>
                  <a:pt x="22062" y="503882"/>
                  <a:pt x="35718" y="483394"/>
                </a:cubicBezTo>
                <a:cubicBezTo>
                  <a:pt x="38056" y="474044"/>
                  <a:pt x="39000" y="469236"/>
                  <a:pt x="42862" y="459582"/>
                </a:cubicBezTo>
                <a:cubicBezTo>
                  <a:pt x="44450" y="455613"/>
                  <a:pt x="46368" y="451761"/>
                  <a:pt x="47625" y="447675"/>
                </a:cubicBezTo>
                <a:cubicBezTo>
                  <a:pt x="49550" y="441419"/>
                  <a:pt x="48756" y="434071"/>
                  <a:pt x="52387" y="428625"/>
                </a:cubicBezTo>
                <a:cubicBezTo>
                  <a:pt x="64216" y="410885"/>
                  <a:pt x="49010" y="432679"/>
                  <a:pt x="64293" y="414338"/>
                </a:cubicBezTo>
                <a:cubicBezTo>
                  <a:pt x="66125" y="412139"/>
                  <a:pt x="67392" y="409523"/>
                  <a:pt x="69056" y="407194"/>
                </a:cubicBezTo>
                <a:cubicBezTo>
                  <a:pt x="71363" y="403965"/>
                  <a:pt x="73924" y="400920"/>
                  <a:pt x="76200" y="397669"/>
                </a:cubicBezTo>
                <a:cubicBezTo>
                  <a:pt x="79482" y="392980"/>
                  <a:pt x="81678" y="387430"/>
                  <a:pt x="85725" y="383382"/>
                </a:cubicBezTo>
                <a:cubicBezTo>
                  <a:pt x="95674" y="373431"/>
                  <a:pt x="90847" y="378932"/>
                  <a:pt x="100012" y="366713"/>
                </a:cubicBezTo>
                <a:cubicBezTo>
                  <a:pt x="105995" y="348760"/>
                  <a:pt x="97925" y="370886"/>
                  <a:pt x="107156" y="352425"/>
                </a:cubicBezTo>
                <a:cubicBezTo>
                  <a:pt x="111031" y="344676"/>
                  <a:pt x="107473" y="344965"/>
                  <a:pt x="114300" y="338138"/>
                </a:cubicBezTo>
                <a:cubicBezTo>
                  <a:pt x="116324" y="336114"/>
                  <a:pt x="119245" y="335207"/>
                  <a:pt x="121443" y="333375"/>
                </a:cubicBezTo>
                <a:cubicBezTo>
                  <a:pt x="132182" y="324426"/>
                  <a:pt x="124450" y="327915"/>
                  <a:pt x="135731" y="321469"/>
                </a:cubicBezTo>
                <a:cubicBezTo>
                  <a:pt x="170409" y="301654"/>
                  <a:pt x="125689" y="327681"/>
                  <a:pt x="152400" y="314325"/>
                </a:cubicBezTo>
                <a:cubicBezTo>
                  <a:pt x="154959" y="313045"/>
                  <a:pt x="156928" y="310725"/>
                  <a:pt x="159543" y="309563"/>
                </a:cubicBezTo>
                <a:cubicBezTo>
                  <a:pt x="164131" y="307524"/>
                  <a:pt x="169068" y="306388"/>
                  <a:pt x="173831" y="304800"/>
                </a:cubicBezTo>
                <a:lnTo>
                  <a:pt x="180975" y="302419"/>
                </a:lnTo>
                <a:cubicBezTo>
                  <a:pt x="183356" y="301625"/>
                  <a:pt x="185657" y="300530"/>
                  <a:pt x="188118" y="300038"/>
                </a:cubicBezTo>
                <a:cubicBezTo>
                  <a:pt x="192087" y="299244"/>
                  <a:pt x="196009" y="298159"/>
                  <a:pt x="200025" y="297657"/>
                </a:cubicBezTo>
                <a:cubicBezTo>
                  <a:pt x="208724" y="296569"/>
                  <a:pt x="217487" y="296069"/>
                  <a:pt x="226218" y="295275"/>
                </a:cubicBezTo>
                <a:cubicBezTo>
                  <a:pt x="229393" y="294481"/>
                  <a:pt x="232596" y="293793"/>
                  <a:pt x="235743" y="292894"/>
                </a:cubicBezTo>
                <a:cubicBezTo>
                  <a:pt x="238157" y="292204"/>
                  <a:pt x="240452" y="291122"/>
                  <a:pt x="242887" y="290513"/>
                </a:cubicBezTo>
                <a:cubicBezTo>
                  <a:pt x="258009" y="286733"/>
                  <a:pt x="256046" y="289300"/>
                  <a:pt x="273843" y="283369"/>
                </a:cubicBezTo>
                <a:cubicBezTo>
                  <a:pt x="277213" y="282246"/>
                  <a:pt x="292403" y="276778"/>
                  <a:pt x="297656" y="276225"/>
                </a:cubicBezTo>
                <a:cubicBezTo>
                  <a:pt x="309523" y="274976"/>
                  <a:pt x="321469" y="274638"/>
                  <a:pt x="333375" y="273844"/>
                </a:cubicBezTo>
                <a:cubicBezTo>
                  <a:pt x="350515" y="268131"/>
                  <a:pt x="329095" y="275068"/>
                  <a:pt x="350043" y="269082"/>
                </a:cubicBezTo>
                <a:cubicBezTo>
                  <a:pt x="352457" y="268392"/>
                  <a:pt x="354773" y="267390"/>
                  <a:pt x="357187" y="266700"/>
                </a:cubicBezTo>
                <a:cubicBezTo>
                  <a:pt x="378144" y="260712"/>
                  <a:pt x="356707" y="267654"/>
                  <a:pt x="373856" y="261938"/>
                </a:cubicBezTo>
                <a:cubicBezTo>
                  <a:pt x="376237" y="260350"/>
                  <a:pt x="378440" y="258455"/>
                  <a:pt x="381000" y="257175"/>
                </a:cubicBezTo>
                <a:cubicBezTo>
                  <a:pt x="383245" y="256053"/>
                  <a:pt x="386368" y="256569"/>
                  <a:pt x="388143" y="254794"/>
                </a:cubicBezTo>
                <a:cubicBezTo>
                  <a:pt x="389918" y="253019"/>
                  <a:pt x="389402" y="249895"/>
                  <a:pt x="390525" y="247650"/>
                </a:cubicBezTo>
                <a:cubicBezTo>
                  <a:pt x="391805" y="245091"/>
                  <a:pt x="393700" y="242888"/>
                  <a:pt x="395287" y="240507"/>
                </a:cubicBezTo>
                <a:cubicBezTo>
                  <a:pt x="396081" y="230982"/>
                  <a:pt x="396935" y="221462"/>
                  <a:pt x="397668" y="211932"/>
                </a:cubicBezTo>
                <a:cubicBezTo>
                  <a:pt x="398523" y="200824"/>
                  <a:pt x="398397" y="189612"/>
                  <a:pt x="400050" y="178594"/>
                </a:cubicBezTo>
                <a:cubicBezTo>
                  <a:pt x="400795" y="173630"/>
                  <a:pt x="403225" y="169069"/>
                  <a:pt x="404812" y="164307"/>
                </a:cubicBezTo>
                <a:cubicBezTo>
                  <a:pt x="405606" y="161926"/>
                  <a:pt x="405801" y="159252"/>
                  <a:pt x="407193" y="157163"/>
                </a:cubicBezTo>
                <a:cubicBezTo>
                  <a:pt x="410368" y="152400"/>
                  <a:pt x="414907" y="148305"/>
                  <a:pt x="416718" y="142875"/>
                </a:cubicBezTo>
                <a:cubicBezTo>
                  <a:pt x="417512" y="140494"/>
                  <a:pt x="417977" y="137977"/>
                  <a:pt x="419100" y="135732"/>
                </a:cubicBezTo>
                <a:cubicBezTo>
                  <a:pt x="420380" y="133172"/>
                  <a:pt x="422700" y="131203"/>
                  <a:pt x="423862" y="128588"/>
                </a:cubicBezTo>
                <a:cubicBezTo>
                  <a:pt x="425901" y="124000"/>
                  <a:pt x="424448" y="117085"/>
                  <a:pt x="428625" y="114300"/>
                </a:cubicBezTo>
                <a:cubicBezTo>
                  <a:pt x="434975" y="110067"/>
                  <a:pt x="437975" y="108741"/>
                  <a:pt x="442912" y="102394"/>
                </a:cubicBezTo>
                <a:cubicBezTo>
                  <a:pt x="446426" y="97876"/>
                  <a:pt x="452437" y="88107"/>
                  <a:pt x="452437" y="88107"/>
                </a:cubicBezTo>
                <a:cubicBezTo>
                  <a:pt x="453202" y="85049"/>
                  <a:pt x="455490" y="74859"/>
                  <a:pt x="457200" y="71438"/>
                </a:cubicBezTo>
                <a:cubicBezTo>
                  <a:pt x="463702" y="58433"/>
                  <a:pt x="460752" y="70317"/>
                  <a:pt x="464343" y="57150"/>
                </a:cubicBezTo>
                <a:cubicBezTo>
                  <a:pt x="476338" y="13169"/>
                  <a:pt x="463559" y="59491"/>
                  <a:pt x="471487" y="23813"/>
                </a:cubicBezTo>
                <a:cubicBezTo>
                  <a:pt x="472031" y="21363"/>
                  <a:pt x="472300" y="18629"/>
                  <a:pt x="473868" y="16669"/>
                </a:cubicBezTo>
                <a:cubicBezTo>
                  <a:pt x="475656" y="14434"/>
                  <a:pt x="478631" y="13494"/>
                  <a:pt x="481012" y="11907"/>
                </a:cubicBezTo>
                <a:cubicBezTo>
                  <a:pt x="487020" y="2895"/>
                  <a:pt x="483751" y="6787"/>
                  <a:pt x="490537" y="0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8664259" y="4010025"/>
            <a:ext cx="50502" cy="407194"/>
          </a:xfrm>
          <a:custGeom>
            <a:avLst/>
            <a:gdLst>
              <a:gd name="connsiteX0" fmla="*/ 10635 w 50502"/>
              <a:gd name="connsiteY0" fmla="*/ 407194 h 407194"/>
              <a:gd name="connsiteX1" fmla="*/ 15397 w 50502"/>
              <a:gd name="connsiteY1" fmla="*/ 395288 h 407194"/>
              <a:gd name="connsiteX2" fmla="*/ 22541 w 50502"/>
              <a:gd name="connsiteY2" fmla="*/ 388144 h 407194"/>
              <a:gd name="connsiteX3" fmla="*/ 34447 w 50502"/>
              <a:gd name="connsiteY3" fmla="*/ 376238 h 407194"/>
              <a:gd name="connsiteX4" fmla="*/ 36829 w 50502"/>
              <a:gd name="connsiteY4" fmla="*/ 366713 h 407194"/>
              <a:gd name="connsiteX5" fmla="*/ 46354 w 50502"/>
              <a:gd name="connsiteY5" fmla="*/ 352425 h 407194"/>
              <a:gd name="connsiteX6" fmla="*/ 46354 w 50502"/>
              <a:gd name="connsiteY6" fmla="*/ 300038 h 407194"/>
              <a:gd name="connsiteX7" fmla="*/ 43972 w 50502"/>
              <a:gd name="connsiteY7" fmla="*/ 292894 h 407194"/>
              <a:gd name="connsiteX8" fmla="*/ 36829 w 50502"/>
              <a:gd name="connsiteY8" fmla="*/ 285750 h 407194"/>
              <a:gd name="connsiteX9" fmla="*/ 32066 w 50502"/>
              <a:gd name="connsiteY9" fmla="*/ 271463 h 407194"/>
              <a:gd name="connsiteX10" fmla="*/ 27304 w 50502"/>
              <a:gd name="connsiteY10" fmla="*/ 254794 h 407194"/>
              <a:gd name="connsiteX11" fmla="*/ 24922 w 50502"/>
              <a:gd name="connsiteY11" fmla="*/ 238125 h 407194"/>
              <a:gd name="connsiteX12" fmla="*/ 27304 w 50502"/>
              <a:gd name="connsiteY12" fmla="*/ 204788 h 407194"/>
              <a:gd name="connsiteX13" fmla="*/ 32066 w 50502"/>
              <a:gd name="connsiteY13" fmla="*/ 197644 h 407194"/>
              <a:gd name="connsiteX14" fmla="*/ 36829 w 50502"/>
              <a:gd name="connsiteY14" fmla="*/ 188119 h 407194"/>
              <a:gd name="connsiteX15" fmla="*/ 34447 w 50502"/>
              <a:gd name="connsiteY15" fmla="*/ 157163 h 407194"/>
              <a:gd name="connsiteX16" fmla="*/ 32066 w 50502"/>
              <a:gd name="connsiteY16" fmla="*/ 107156 h 407194"/>
              <a:gd name="connsiteX17" fmla="*/ 27304 w 50502"/>
              <a:gd name="connsiteY17" fmla="*/ 97631 h 407194"/>
              <a:gd name="connsiteX18" fmla="*/ 24922 w 50502"/>
              <a:gd name="connsiteY18" fmla="*/ 90488 h 407194"/>
              <a:gd name="connsiteX19" fmla="*/ 20160 w 50502"/>
              <a:gd name="connsiteY19" fmla="*/ 83344 h 407194"/>
              <a:gd name="connsiteX20" fmla="*/ 13016 w 50502"/>
              <a:gd name="connsiteY20" fmla="*/ 69056 h 407194"/>
              <a:gd name="connsiteX21" fmla="*/ 5872 w 50502"/>
              <a:gd name="connsiteY21" fmla="*/ 64294 h 407194"/>
              <a:gd name="connsiteX22" fmla="*/ 1110 w 50502"/>
              <a:gd name="connsiteY22" fmla="*/ 57150 h 407194"/>
              <a:gd name="connsiteX23" fmla="*/ 8254 w 50502"/>
              <a:gd name="connsiteY23" fmla="*/ 16669 h 407194"/>
              <a:gd name="connsiteX24" fmla="*/ 10635 w 50502"/>
              <a:gd name="connsiteY24" fmla="*/ 9525 h 407194"/>
              <a:gd name="connsiteX25" fmla="*/ 17779 w 50502"/>
              <a:gd name="connsiteY25" fmla="*/ 0 h 40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502" h="407194">
                <a:moveTo>
                  <a:pt x="10635" y="407194"/>
                </a:moveTo>
                <a:cubicBezTo>
                  <a:pt x="12222" y="403225"/>
                  <a:pt x="13132" y="398913"/>
                  <a:pt x="15397" y="395288"/>
                </a:cubicBezTo>
                <a:cubicBezTo>
                  <a:pt x="17182" y="392432"/>
                  <a:pt x="20385" y="390731"/>
                  <a:pt x="22541" y="388144"/>
                </a:cubicBezTo>
                <a:cubicBezTo>
                  <a:pt x="32463" y="376238"/>
                  <a:pt x="21352" y="384968"/>
                  <a:pt x="34447" y="376238"/>
                </a:cubicBezTo>
                <a:cubicBezTo>
                  <a:pt x="35241" y="373063"/>
                  <a:pt x="35365" y="369640"/>
                  <a:pt x="36829" y="366713"/>
                </a:cubicBezTo>
                <a:cubicBezTo>
                  <a:pt x="39389" y="361593"/>
                  <a:pt x="46354" y="352425"/>
                  <a:pt x="46354" y="352425"/>
                </a:cubicBezTo>
                <a:cubicBezTo>
                  <a:pt x="53271" y="331670"/>
                  <a:pt x="50303" y="343477"/>
                  <a:pt x="46354" y="300038"/>
                </a:cubicBezTo>
                <a:cubicBezTo>
                  <a:pt x="46127" y="297538"/>
                  <a:pt x="45364" y="294983"/>
                  <a:pt x="43972" y="292894"/>
                </a:cubicBezTo>
                <a:cubicBezTo>
                  <a:pt x="42104" y="290092"/>
                  <a:pt x="39210" y="288131"/>
                  <a:pt x="36829" y="285750"/>
                </a:cubicBezTo>
                <a:lnTo>
                  <a:pt x="32066" y="271463"/>
                </a:lnTo>
                <a:cubicBezTo>
                  <a:pt x="30026" y="265344"/>
                  <a:pt x="28500" y="261370"/>
                  <a:pt x="27304" y="254794"/>
                </a:cubicBezTo>
                <a:cubicBezTo>
                  <a:pt x="26300" y="249272"/>
                  <a:pt x="25716" y="243681"/>
                  <a:pt x="24922" y="238125"/>
                </a:cubicBezTo>
                <a:cubicBezTo>
                  <a:pt x="25716" y="227013"/>
                  <a:pt x="25368" y="215759"/>
                  <a:pt x="27304" y="204788"/>
                </a:cubicBezTo>
                <a:cubicBezTo>
                  <a:pt x="27801" y="201970"/>
                  <a:pt x="30646" y="200129"/>
                  <a:pt x="32066" y="197644"/>
                </a:cubicBezTo>
                <a:cubicBezTo>
                  <a:pt x="33827" y="194562"/>
                  <a:pt x="35241" y="191294"/>
                  <a:pt x="36829" y="188119"/>
                </a:cubicBezTo>
                <a:cubicBezTo>
                  <a:pt x="36035" y="177800"/>
                  <a:pt x="35055" y="167494"/>
                  <a:pt x="34447" y="157163"/>
                </a:cubicBezTo>
                <a:cubicBezTo>
                  <a:pt x="33467" y="140504"/>
                  <a:pt x="34054" y="123725"/>
                  <a:pt x="32066" y="107156"/>
                </a:cubicBezTo>
                <a:cubicBezTo>
                  <a:pt x="31643" y="103632"/>
                  <a:pt x="28702" y="100894"/>
                  <a:pt x="27304" y="97631"/>
                </a:cubicBezTo>
                <a:cubicBezTo>
                  <a:pt x="26315" y="95324"/>
                  <a:pt x="26045" y="92733"/>
                  <a:pt x="24922" y="90488"/>
                </a:cubicBezTo>
                <a:cubicBezTo>
                  <a:pt x="23642" y="87928"/>
                  <a:pt x="21440" y="85904"/>
                  <a:pt x="20160" y="83344"/>
                </a:cubicBezTo>
                <a:cubicBezTo>
                  <a:pt x="16287" y="75597"/>
                  <a:pt x="19841" y="75880"/>
                  <a:pt x="13016" y="69056"/>
                </a:cubicBezTo>
                <a:cubicBezTo>
                  <a:pt x="10992" y="67032"/>
                  <a:pt x="8253" y="65881"/>
                  <a:pt x="5872" y="64294"/>
                </a:cubicBezTo>
                <a:cubicBezTo>
                  <a:pt x="4285" y="61913"/>
                  <a:pt x="1278" y="60007"/>
                  <a:pt x="1110" y="57150"/>
                </a:cubicBezTo>
                <a:cubicBezTo>
                  <a:pt x="-637" y="27455"/>
                  <a:pt x="-1576" y="31413"/>
                  <a:pt x="8254" y="16669"/>
                </a:cubicBezTo>
                <a:cubicBezTo>
                  <a:pt x="9048" y="14288"/>
                  <a:pt x="9513" y="11770"/>
                  <a:pt x="10635" y="9525"/>
                </a:cubicBezTo>
                <a:cubicBezTo>
                  <a:pt x="13329" y="4137"/>
                  <a:pt x="14428" y="3349"/>
                  <a:pt x="17779" y="0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8660606" y="3740944"/>
            <a:ext cx="28575" cy="269081"/>
          </a:xfrm>
          <a:custGeom>
            <a:avLst/>
            <a:gdLst>
              <a:gd name="connsiteX0" fmla="*/ 16669 w 28575"/>
              <a:gd name="connsiteY0" fmla="*/ 269081 h 269081"/>
              <a:gd name="connsiteX1" fmla="*/ 16669 w 28575"/>
              <a:gd name="connsiteY1" fmla="*/ 250031 h 269081"/>
              <a:gd name="connsiteX2" fmla="*/ 7144 w 28575"/>
              <a:gd name="connsiteY2" fmla="*/ 235744 h 269081"/>
              <a:gd name="connsiteX3" fmla="*/ 2382 w 28575"/>
              <a:gd name="connsiteY3" fmla="*/ 209550 h 269081"/>
              <a:gd name="connsiteX4" fmla="*/ 0 w 28575"/>
              <a:gd name="connsiteY4" fmla="*/ 202406 h 269081"/>
              <a:gd name="connsiteX5" fmla="*/ 2382 w 28575"/>
              <a:gd name="connsiteY5" fmla="*/ 169069 h 269081"/>
              <a:gd name="connsiteX6" fmla="*/ 7144 w 28575"/>
              <a:gd name="connsiteY6" fmla="*/ 161925 h 269081"/>
              <a:gd name="connsiteX7" fmla="*/ 16669 w 28575"/>
              <a:gd name="connsiteY7" fmla="*/ 147637 h 269081"/>
              <a:gd name="connsiteX8" fmla="*/ 19050 w 28575"/>
              <a:gd name="connsiteY8" fmla="*/ 138112 h 269081"/>
              <a:gd name="connsiteX9" fmla="*/ 23813 w 28575"/>
              <a:gd name="connsiteY9" fmla="*/ 123825 h 269081"/>
              <a:gd name="connsiteX10" fmla="*/ 28575 w 28575"/>
              <a:gd name="connsiteY10" fmla="*/ 102394 h 269081"/>
              <a:gd name="connsiteX11" fmla="*/ 26194 w 28575"/>
              <a:gd name="connsiteY11" fmla="*/ 54769 h 269081"/>
              <a:gd name="connsiteX12" fmla="*/ 21432 w 28575"/>
              <a:gd name="connsiteY12" fmla="*/ 40481 h 269081"/>
              <a:gd name="connsiteX13" fmla="*/ 19050 w 28575"/>
              <a:gd name="connsiteY13" fmla="*/ 30956 h 269081"/>
              <a:gd name="connsiteX14" fmla="*/ 26194 w 28575"/>
              <a:gd name="connsiteY14" fmla="*/ 0 h 26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75" h="269081">
                <a:moveTo>
                  <a:pt x="16669" y="269081"/>
                </a:moveTo>
                <a:cubicBezTo>
                  <a:pt x="18500" y="259923"/>
                  <a:pt x="20976" y="257783"/>
                  <a:pt x="16669" y="250031"/>
                </a:cubicBezTo>
                <a:cubicBezTo>
                  <a:pt x="13889" y="245028"/>
                  <a:pt x="7144" y="235744"/>
                  <a:pt x="7144" y="235744"/>
                </a:cubicBezTo>
                <a:cubicBezTo>
                  <a:pt x="6083" y="229378"/>
                  <a:pt x="4046" y="216204"/>
                  <a:pt x="2382" y="209550"/>
                </a:cubicBezTo>
                <a:cubicBezTo>
                  <a:pt x="1773" y="207115"/>
                  <a:pt x="794" y="204787"/>
                  <a:pt x="0" y="202406"/>
                </a:cubicBezTo>
                <a:cubicBezTo>
                  <a:pt x="794" y="191294"/>
                  <a:pt x="446" y="180040"/>
                  <a:pt x="2382" y="169069"/>
                </a:cubicBezTo>
                <a:cubicBezTo>
                  <a:pt x="2879" y="166251"/>
                  <a:pt x="5864" y="164485"/>
                  <a:pt x="7144" y="161925"/>
                </a:cubicBezTo>
                <a:cubicBezTo>
                  <a:pt x="14035" y="148141"/>
                  <a:pt x="3128" y="161178"/>
                  <a:pt x="16669" y="147637"/>
                </a:cubicBezTo>
                <a:cubicBezTo>
                  <a:pt x="17463" y="144462"/>
                  <a:pt x="18110" y="141247"/>
                  <a:pt x="19050" y="138112"/>
                </a:cubicBezTo>
                <a:cubicBezTo>
                  <a:pt x="20493" y="133304"/>
                  <a:pt x="22988" y="128777"/>
                  <a:pt x="23813" y="123825"/>
                </a:cubicBezTo>
                <a:cubicBezTo>
                  <a:pt x="26607" y="107061"/>
                  <a:pt x="24667" y="114118"/>
                  <a:pt x="28575" y="102394"/>
                </a:cubicBezTo>
                <a:cubicBezTo>
                  <a:pt x="27781" y="86519"/>
                  <a:pt x="28016" y="70559"/>
                  <a:pt x="26194" y="54769"/>
                </a:cubicBezTo>
                <a:cubicBezTo>
                  <a:pt x="25619" y="49782"/>
                  <a:pt x="22650" y="45351"/>
                  <a:pt x="21432" y="40481"/>
                </a:cubicBezTo>
                <a:lnTo>
                  <a:pt x="19050" y="30956"/>
                </a:lnTo>
                <a:cubicBezTo>
                  <a:pt x="21635" y="2526"/>
                  <a:pt x="15233" y="10961"/>
                  <a:pt x="26194" y="0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7915275" y="3707606"/>
            <a:ext cx="750094" cy="769144"/>
          </a:xfrm>
          <a:custGeom>
            <a:avLst/>
            <a:gdLst>
              <a:gd name="connsiteX0" fmla="*/ 0 w 750094"/>
              <a:gd name="connsiteY0" fmla="*/ 769144 h 769144"/>
              <a:gd name="connsiteX1" fmla="*/ 19050 w 750094"/>
              <a:gd name="connsiteY1" fmla="*/ 764382 h 769144"/>
              <a:gd name="connsiteX2" fmla="*/ 33338 w 750094"/>
              <a:gd name="connsiteY2" fmla="*/ 757238 h 769144"/>
              <a:gd name="connsiteX3" fmla="*/ 40481 w 750094"/>
              <a:gd name="connsiteY3" fmla="*/ 752475 h 769144"/>
              <a:gd name="connsiteX4" fmla="*/ 50006 w 750094"/>
              <a:gd name="connsiteY4" fmla="*/ 750094 h 769144"/>
              <a:gd name="connsiteX5" fmla="*/ 64294 w 750094"/>
              <a:gd name="connsiteY5" fmla="*/ 745332 h 769144"/>
              <a:gd name="connsiteX6" fmla="*/ 71438 w 750094"/>
              <a:gd name="connsiteY6" fmla="*/ 742950 h 769144"/>
              <a:gd name="connsiteX7" fmla="*/ 88106 w 750094"/>
              <a:gd name="connsiteY7" fmla="*/ 735807 h 769144"/>
              <a:gd name="connsiteX8" fmla="*/ 95250 w 750094"/>
              <a:gd name="connsiteY8" fmla="*/ 731044 h 769144"/>
              <a:gd name="connsiteX9" fmla="*/ 100013 w 750094"/>
              <a:gd name="connsiteY9" fmla="*/ 723900 h 769144"/>
              <a:gd name="connsiteX10" fmla="*/ 107156 w 750094"/>
              <a:gd name="connsiteY10" fmla="*/ 721519 h 769144"/>
              <a:gd name="connsiteX11" fmla="*/ 114300 w 750094"/>
              <a:gd name="connsiteY11" fmla="*/ 716757 h 769144"/>
              <a:gd name="connsiteX12" fmla="*/ 121444 w 750094"/>
              <a:gd name="connsiteY12" fmla="*/ 714375 h 769144"/>
              <a:gd name="connsiteX13" fmla="*/ 128588 w 750094"/>
              <a:gd name="connsiteY13" fmla="*/ 709613 h 769144"/>
              <a:gd name="connsiteX14" fmla="*/ 140494 w 750094"/>
              <a:gd name="connsiteY14" fmla="*/ 707232 h 769144"/>
              <a:gd name="connsiteX15" fmla="*/ 150019 w 750094"/>
              <a:gd name="connsiteY15" fmla="*/ 702469 h 769144"/>
              <a:gd name="connsiteX16" fmla="*/ 159544 w 750094"/>
              <a:gd name="connsiteY16" fmla="*/ 700088 h 769144"/>
              <a:gd name="connsiteX17" fmla="*/ 180975 w 750094"/>
              <a:gd name="connsiteY17" fmla="*/ 683419 h 769144"/>
              <a:gd name="connsiteX18" fmla="*/ 188119 w 750094"/>
              <a:gd name="connsiteY18" fmla="*/ 678657 h 769144"/>
              <a:gd name="connsiteX19" fmla="*/ 200025 w 750094"/>
              <a:gd name="connsiteY19" fmla="*/ 664369 h 769144"/>
              <a:gd name="connsiteX20" fmla="*/ 204788 w 750094"/>
              <a:gd name="connsiteY20" fmla="*/ 657225 h 769144"/>
              <a:gd name="connsiteX21" fmla="*/ 219075 w 750094"/>
              <a:gd name="connsiteY21" fmla="*/ 647700 h 769144"/>
              <a:gd name="connsiteX22" fmla="*/ 223838 w 750094"/>
              <a:gd name="connsiteY22" fmla="*/ 640557 h 769144"/>
              <a:gd name="connsiteX23" fmla="*/ 257175 w 750094"/>
              <a:gd name="connsiteY23" fmla="*/ 633413 h 769144"/>
              <a:gd name="connsiteX24" fmla="*/ 261938 w 750094"/>
              <a:gd name="connsiteY24" fmla="*/ 623888 h 769144"/>
              <a:gd name="connsiteX25" fmla="*/ 278606 w 750094"/>
              <a:gd name="connsiteY25" fmla="*/ 616744 h 769144"/>
              <a:gd name="connsiteX26" fmla="*/ 288131 w 750094"/>
              <a:gd name="connsiteY26" fmla="*/ 611982 h 769144"/>
              <a:gd name="connsiteX27" fmla="*/ 292894 w 750094"/>
              <a:gd name="connsiteY27" fmla="*/ 604838 h 769144"/>
              <a:gd name="connsiteX28" fmla="*/ 300038 w 750094"/>
              <a:gd name="connsiteY28" fmla="*/ 602457 h 769144"/>
              <a:gd name="connsiteX29" fmla="*/ 307181 w 750094"/>
              <a:gd name="connsiteY29" fmla="*/ 597694 h 769144"/>
              <a:gd name="connsiteX30" fmla="*/ 316706 w 750094"/>
              <a:gd name="connsiteY30" fmla="*/ 592932 h 769144"/>
              <a:gd name="connsiteX31" fmla="*/ 330994 w 750094"/>
              <a:gd name="connsiteY31" fmla="*/ 583407 h 769144"/>
              <a:gd name="connsiteX32" fmla="*/ 338138 w 750094"/>
              <a:gd name="connsiteY32" fmla="*/ 581025 h 769144"/>
              <a:gd name="connsiteX33" fmla="*/ 345281 w 750094"/>
              <a:gd name="connsiteY33" fmla="*/ 576263 h 769144"/>
              <a:gd name="connsiteX34" fmla="*/ 359569 w 750094"/>
              <a:gd name="connsiteY34" fmla="*/ 571500 h 769144"/>
              <a:gd name="connsiteX35" fmla="*/ 376238 w 750094"/>
              <a:gd name="connsiteY35" fmla="*/ 564357 h 769144"/>
              <a:gd name="connsiteX36" fmla="*/ 392906 w 750094"/>
              <a:gd name="connsiteY36" fmla="*/ 557213 h 769144"/>
              <a:gd name="connsiteX37" fmla="*/ 409575 w 750094"/>
              <a:gd name="connsiteY37" fmla="*/ 545307 h 769144"/>
              <a:gd name="connsiteX38" fmla="*/ 421481 w 750094"/>
              <a:gd name="connsiteY38" fmla="*/ 540544 h 769144"/>
              <a:gd name="connsiteX39" fmla="*/ 450056 w 750094"/>
              <a:gd name="connsiteY39" fmla="*/ 535782 h 769144"/>
              <a:gd name="connsiteX40" fmla="*/ 471488 w 750094"/>
              <a:gd name="connsiteY40" fmla="*/ 526257 h 769144"/>
              <a:gd name="connsiteX41" fmla="*/ 478631 w 750094"/>
              <a:gd name="connsiteY41" fmla="*/ 523875 h 769144"/>
              <a:gd name="connsiteX42" fmla="*/ 485775 w 750094"/>
              <a:gd name="connsiteY42" fmla="*/ 521494 h 769144"/>
              <a:gd name="connsiteX43" fmla="*/ 492919 w 750094"/>
              <a:gd name="connsiteY43" fmla="*/ 516732 h 769144"/>
              <a:gd name="connsiteX44" fmla="*/ 514350 w 750094"/>
              <a:gd name="connsiteY44" fmla="*/ 511969 h 769144"/>
              <a:gd name="connsiteX45" fmla="*/ 528638 w 750094"/>
              <a:gd name="connsiteY45" fmla="*/ 502444 h 769144"/>
              <a:gd name="connsiteX46" fmla="*/ 542925 w 750094"/>
              <a:gd name="connsiteY46" fmla="*/ 497682 h 769144"/>
              <a:gd name="connsiteX47" fmla="*/ 571500 w 750094"/>
              <a:gd name="connsiteY47" fmla="*/ 485775 h 769144"/>
              <a:gd name="connsiteX48" fmla="*/ 578644 w 750094"/>
              <a:gd name="connsiteY48" fmla="*/ 483394 h 769144"/>
              <a:gd name="connsiteX49" fmla="*/ 600075 w 750094"/>
              <a:gd name="connsiteY49" fmla="*/ 471488 h 769144"/>
              <a:gd name="connsiteX50" fmla="*/ 607219 w 750094"/>
              <a:gd name="connsiteY50" fmla="*/ 466725 h 769144"/>
              <a:gd name="connsiteX51" fmla="*/ 621506 w 750094"/>
              <a:gd name="connsiteY51" fmla="*/ 464344 h 769144"/>
              <a:gd name="connsiteX52" fmla="*/ 633413 w 750094"/>
              <a:gd name="connsiteY52" fmla="*/ 461963 h 769144"/>
              <a:gd name="connsiteX53" fmla="*/ 647700 w 750094"/>
              <a:gd name="connsiteY53" fmla="*/ 457200 h 769144"/>
              <a:gd name="connsiteX54" fmla="*/ 654844 w 750094"/>
              <a:gd name="connsiteY54" fmla="*/ 452438 h 769144"/>
              <a:gd name="connsiteX55" fmla="*/ 666750 w 750094"/>
              <a:gd name="connsiteY55" fmla="*/ 438150 h 769144"/>
              <a:gd name="connsiteX56" fmla="*/ 671513 w 750094"/>
              <a:gd name="connsiteY56" fmla="*/ 371475 h 769144"/>
              <a:gd name="connsiteX57" fmla="*/ 678656 w 750094"/>
              <a:gd name="connsiteY57" fmla="*/ 357188 h 769144"/>
              <a:gd name="connsiteX58" fmla="*/ 685800 w 750094"/>
              <a:gd name="connsiteY58" fmla="*/ 354807 h 769144"/>
              <a:gd name="connsiteX59" fmla="*/ 697706 w 750094"/>
              <a:gd name="connsiteY59" fmla="*/ 342900 h 769144"/>
              <a:gd name="connsiteX60" fmla="*/ 714375 w 750094"/>
              <a:gd name="connsiteY60" fmla="*/ 333375 h 769144"/>
              <a:gd name="connsiteX61" fmla="*/ 719138 w 750094"/>
              <a:gd name="connsiteY61" fmla="*/ 326232 h 769144"/>
              <a:gd name="connsiteX62" fmla="*/ 726281 w 750094"/>
              <a:gd name="connsiteY62" fmla="*/ 321469 h 769144"/>
              <a:gd name="connsiteX63" fmla="*/ 728663 w 750094"/>
              <a:gd name="connsiteY63" fmla="*/ 314325 h 769144"/>
              <a:gd name="connsiteX64" fmla="*/ 733425 w 750094"/>
              <a:gd name="connsiteY64" fmla="*/ 307182 h 769144"/>
              <a:gd name="connsiteX65" fmla="*/ 738188 w 750094"/>
              <a:gd name="connsiteY65" fmla="*/ 292894 h 769144"/>
              <a:gd name="connsiteX66" fmla="*/ 740569 w 750094"/>
              <a:gd name="connsiteY66" fmla="*/ 285750 h 769144"/>
              <a:gd name="connsiteX67" fmla="*/ 738188 w 750094"/>
              <a:gd name="connsiteY67" fmla="*/ 261938 h 769144"/>
              <a:gd name="connsiteX68" fmla="*/ 733425 w 750094"/>
              <a:gd name="connsiteY68" fmla="*/ 254794 h 769144"/>
              <a:gd name="connsiteX69" fmla="*/ 716756 w 750094"/>
              <a:gd name="connsiteY69" fmla="*/ 242888 h 769144"/>
              <a:gd name="connsiteX70" fmla="*/ 707231 w 750094"/>
              <a:gd name="connsiteY70" fmla="*/ 228600 h 769144"/>
              <a:gd name="connsiteX71" fmla="*/ 702469 w 750094"/>
              <a:gd name="connsiteY71" fmla="*/ 221457 h 769144"/>
              <a:gd name="connsiteX72" fmla="*/ 700088 w 750094"/>
              <a:gd name="connsiteY72" fmla="*/ 100013 h 769144"/>
              <a:gd name="connsiteX73" fmla="*/ 702469 w 750094"/>
              <a:gd name="connsiteY73" fmla="*/ 90488 h 769144"/>
              <a:gd name="connsiteX74" fmla="*/ 709613 w 750094"/>
              <a:gd name="connsiteY74" fmla="*/ 69057 h 769144"/>
              <a:gd name="connsiteX75" fmla="*/ 711994 w 750094"/>
              <a:gd name="connsiteY75" fmla="*/ 61913 h 769144"/>
              <a:gd name="connsiteX76" fmla="*/ 723900 w 750094"/>
              <a:gd name="connsiteY76" fmla="*/ 45244 h 769144"/>
              <a:gd name="connsiteX77" fmla="*/ 726281 w 750094"/>
              <a:gd name="connsiteY77" fmla="*/ 38100 h 769144"/>
              <a:gd name="connsiteX78" fmla="*/ 735806 w 750094"/>
              <a:gd name="connsiteY78" fmla="*/ 23813 h 769144"/>
              <a:gd name="connsiteX79" fmla="*/ 742950 w 750094"/>
              <a:gd name="connsiteY79" fmla="*/ 9525 h 769144"/>
              <a:gd name="connsiteX80" fmla="*/ 750094 w 750094"/>
              <a:gd name="connsiteY80" fmla="*/ 0 h 76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750094" h="769144">
                <a:moveTo>
                  <a:pt x="0" y="769144"/>
                </a:moveTo>
                <a:cubicBezTo>
                  <a:pt x="4526" y="768239"/>
                  <a:pt x="14170" y="766822"/>
                  <a:pt x="19050" y="764382"/>
                </a:cubicBezTo>
                <a:cubicBezTo>
                  <a:pt x="37515" y="755150"/>
                  <a:pt x="15382" y="763223"/>
                  <a:pt x="33338" y="757238"/>
                </a:cubicBezTo>
                <a:cubicBezTo>
                  <a:pt x="35719" y="755650"/>
                  <a:pt x="37851" y="753602"/>
                  <a:pt x="40481" y="752475"/>
                </a:cubicBezTo>
                <a:cubicBezTo>
                  <a:pt x="43489" y="751186"/>
                  <a:pt x="46871" y="751034"/>
                  <a:pt x="50006" y="750094"/>
                </a:cubicBezTo>
                <a:cubicBezTo>
                  <a:pt x="54815" y="748652"/>
                  <a:pt x="59531" y="746920"/>
                  <a:pt x="64294" y="745332"/>
                </a:cubicBezTo>
                <a:cubicBezTo>
                  <a:pt x="66675" y="744538"/>
                  <a:pt x="69349" y="744342"/>
                  <a:pt x="71438" y="742950"/>
                </a:cubicBezTo>
                <a:cubicBezTo>
                  <a:pt x="81304" y="736373"/>
                  <a:pt x="75805" y="738882"/>
                  <a:pt x="88106" y="735807"/>
                </a:cubicBezTo>
                <a:cubicBezTo>
                  <a:pt x="90487" y="734219"/>
                  <a:pt x="93226" y="733068"/>
                  <a:pt x="95250" y="731044"/>
                </a:cubicBezTo>
                <a:cubicBezTo>
                  <a:pt x="97274" y="729020"/>
                  <a:pt x="97778" y="725688"/>
                  <a:pt x="100013" y="723900"/>
                </a:cubicBezTo>
                <a:cubicBezTo>
                  <a:pt x="101973" y="722332"/>
                  <a:pt x="104911" y="722641"/>
                  <a:pt x="107156" y="721519"/>
                </a:cubicBezTo>
                <a:cubicBezTo>
                  <a:pt x="109716" y="720239"/>
                  <a:pt x="111740" y="718037"/>
                  <a:pt x="114300" y="716757"/>
                </a:cubicBezTo>
                <a:cubicBezTo>
                  <a:pt x="116545" y="715634"/>
                  <a:pt x="119199" y="715498"/>
                  <a:pt x="121444" y="714375"/>
                </a:cubicBezTo>
                <a:cubicBezTo>
                  <a:pt x="124004" y="713095"/>
                  <a:pt x="125908" y="710618"/>
                  <a:pt x="128588" y="709613"/>
                </a:cubicBezTo>
                <a:cubicBezTo>
                  <a:pt x="132378" y="708192"/>
                  <a:pt x="136525" y="708026"/>
                  <a:pt x="140494" y="707232"/>
                </a:cubicBezTo>
                <a:cubicBezTo>
                  <a:pt x="143669" y="705644"/>
                  <a:pt x="146695" y="703715"/>
                  <a:pt x="150019" y="702469"/>
                </a:cubicBezTo>
                <a:cubicBezTo>
                  <a:pt x="153083" y="701320"/>
                  <a:pt x="156617" y="701552"/>
                  <a:pt x="159544" y="700088"/>
                </a:cubicBezTo>
                <a:cubicBezTo>
                  <a:pt x="177600" y="691060"/>
                  <a:pt x="169215" y="693219"/>
                  <a:pt x="180975" y="683419"/>
                </a:cubicBezTo>
                <a:cubicBezTo>
                  <a:pt x="183174" y="681587"/>
                  <a:pt x="185738" y="680244"/>
                  <a:pt x="188119" y="678657"/>
                </a:cubicBezTo>
                <a:cubicBezTo>
                  <a:pt x="198334" y="658225"/>
                  <a:pt x="186563" y="677831"/>
                  <a:pt x="200025" y="664369"/>
                </a:cubicBezTo>
                <a:cubicBezTo>
                  <a:pt x="202049" y="662345"/>
                  <a:pt x="202634" y="659110"/>
                  <a:pt x="204788" y="657225"/>
                </a:cubicBezTo>
                <a:cubicBezTo>
                  <a:pt x="209095" y="653456"/>
                  <a:pt x="219075" y="647700"/>
                  <a:pt x="219075" y="647700"/>
                </a:cubicBezTo>
                <a:cubicBezTo>
                  <a:pt x="220663" y="645319"/>
                  <a:pt x="221411" y="642074"/>
                  <a:pt x="223838" y="640557"/>
                </a:cubicBezTo>
                <a:cubicBezTo>
                  <a:pt x="232323" y="635254"/>
                  <a:pt x="248279" y="634525"/>
                  <a:pt x="257175" y="633413"/>
                </a:cubicBezTo>
                <a:cubicBezTo>
                  <a:pt x="258763" y="630238"/>
                  <a:pt x="259666" y="626615"/>
                  <a:pt x="261938" y="623888"/>
                </a:cubicBezTo>
                <a:cubicBezTo>
                  <a:pt x="267057" y="617745"/>
                  <a:pt x="271733" y="619321"/>
                  <a:pt x="278606" y="616744"/>
                </a:cubicBezTo>
                <a:cubicBezTo>
                  <a:pt x="281930" y="615498"/>
                  <a:pt x="284956" y="613569"/>
                  <a:pt x="288131" y="611982"/>
                </a:cubicBezTo>
                <a:cubicBezTo>
                  <a:pt x="289719" y="609601"/>
                  <a:pt x="290659" y="606626"/>
                  <a:pt x="292894" y="604838"/>
                </a:cubicBezTo>
                <a:cubicBezTo>
                  <a:pt x="294854" y="603270"/>
                  <a:pt x="297793" y="603580"/>
                  <a:pt x="300038" y="602457"/>
                </a:cubicBezTo>
                <a:cubicBezTo>
                  <a:pt x="302598" y="601177"/>
                  <a:pt x="304696" y="599114"/>
                  <a:pt x="307181" y="597694"/>
                </a:cubicBezTo>
                <a:cubicBezTo>
                  <a:pt x="310263" y="595933"/>
                  <a:pt x="313662" y="594758"/>
                  <a:pt x="316706" y="592932"/>
                </a:cubicBezTo>
                <a:cubicBezTo>
                  <a:pt x="321614" y="589987"/>
                  <a:pt x="325564" y="585218"/>
                  <a:pt x="330994" y="583407"/>
                </a:cubicBezTo>
                <a:cubicBezTo>
                  <a:pt x="333375" y="582613"/>
                  <a:pt x="335893" y="582148"/>
                  <a:pt x="338138" y="581025"/>
                </a:cubicBezTo>
                <a:cubicBezTo>
                  <a:pt x="340697" y="579745"/>
                  <a:pt x="342666" y="577425"/>
                  <a:pt x="345281" y="576263"/>
                </a:cubicBezTo>
                <a:cubicBezTo>
                  <a:pt x="349869" y="574224"/>
                  <a:pt x="355392" y="574285"/>
                  <a:pt x="359569" y="571500"/>
                </a:cubicBezTo>
                <a:cubicBezTo>
                  <a:pt x="369436" y="564923"/>
                  <a:pt x="363937" y="567432"/>
                  <a:pt x="376238" y="564357"/>
                </a:cubicBezTo>
                <a:cubicBezTo>
                  <a:pt x="394169" y="552401"/>
                  <a:pt x="371382" y="566438"/>
                  <a:pt x="392906" y="557213"/>
                </a:cubicBezTo>
                <a:cubicBezTo>
                  <a:pt x="396804" y="555542"/>
                  <a:pt x="406840" y="546827"/>
                  <a:pt x="409575" y="545307"/>
                </a:cubicBezTo>
                <a:cubicBezTo>
                  <a:pt x="413312" y="543231"/>
                  <a:pt x="417320" y="541523"/>
                  <a:pt x="421481" y="540544"/>
                </a:cubicBezTo>
                <a:cubicBezTo>
                  <a:pt x="430881" y="538332"/>
                  <a:pt x="450056" y="535782"/>
                  <a:pt x="450056" y="535782"/>
                </a:cubicBezTo>
                <a:cubicBezTo>
                  <a:pt x="461379" y="528233"/>
                  <a:pt x="454482" y="531926"/>
                  <a:pt x="471488" y="526257"/>
                </a:cubicBezTo>
                <a:lnTo>
                  <a:pt x="478631" y="523875"/>
                </a:lnTo>
                <a:cubicBezTo>
                  <a:pt x="481012" y="523081"/>
                  <a:pt x="483686" y="522886"/>
                  <a:pt x="485775" y="521494"/>
                </a:cubicBezTo>
                <a:cubicBezTo>
                  <a:pt x="488156" y="519907"/>
                  <a:pt x="490359" y="518012"/>
                  <a:pt x="492919" y="516732"/>
                </a:cubicBezTo>
                <a:cubicBezTo>
                  <a:pt x="498785" y="513799"/>
                  <a:pt x="508855" y="512885"/>
                  <a:pt x="514350" y="511969"/>
                </a:cubicBezTo>
                <a:cubicBezTo>
                  <a:pt x="519113" y="508794"/>
                  <a:pt x="523208" y="504254"/>
                  <a:pt x="528638" y="502444"/>
                </a:cubicBezTo>
                <a:lnTo>
                  <a:pt x="542925" y="497682"/>
                </a:lnTo>
                <a:cubicBezTo>
                  <a:pt x="556334" y="488742"/>
                  <a:pt x="547355" y="493823"/>
                  <a:pt x="571500" y="485775"/>
                </a:cubicBezTo>
                <a:cubicBezTo>
                  <a:pt x="573881" y="484981"/>
                  <a:pt x="576555" y="484786"/>
                  <a:pt x="578644" y="483394"/>
                </a:cubicBezTo>
                <a:cubicBezTo>
                  <a:pt x="595020" y="472477"/>
                  <a:pt x="587501" y="475679"/>
                  <a:pt x="600075" y="471488"/>
                </a:cubicBezTo>
                <a:cubicBezTo>
                  <a:pt x="602456" y="469900"/>
                  <a:pt x="604504" y="467630"/>
                  <a:pt x="607219" y="466725"/>
                </a:cubicBezTo>
                <a:cubicBezTo>
                  <a:pt x="611799" y="465198"/>
                  <a:pt x="616756" y="465208"/>
                  <a:pt x="621506" y="464344"/>
                </a:cubicBezTo>
                <a:cubicBezTo>
                  <a:pt x="625488" y="463620"/>
                  <a:pt x="629508" y="463028"/>
                  <a:pt x="633413" y="461963"/>
                </a:cubicBezTo>
                <a:cubicBezTo>
                  <a:pt x="638256" y="460642"/>
                  <a:pt x="643523" y="459984"/>
                  <a:pt x="647700" y="457200"/>
                </a:cubicBezTo>
                <a:cubicBezTo>
                  <a:pt x="650081" y="455613"/>
                  <a:pt x="652645" y="454270"/>
                  <a:pt x="654844" y="452438"/>
                </a:cubicBezTo>
                <a:cubicBezTo>
                  <a:pt x="661720" y="446708"/>
                  <a:pt x="662068" y="445175"/>
                  <a:pt x="666750" y="438150"/>
                </a:cubicBezTo>
                <a:cubicBezTo>
                  <a:pt x="674232" y="408217"/>
                  <a:pt x="666212" y="443025"/>
                  <a:pt x="671513" y="371475"/>
                </a:cubicBezTo>
                <a:cubicBezTo>
                  <a:pt x="671785" y="367807"/>
                  <a:pt x="675939" y="359362"/>
                  <a:pt x="678656" y="357188"/>
                </a:cubicBezTo>
                <a:cubicBezTo>
                  <a:pt x="680616" y="355620"/>
                  <a:pt x="683419" y="355601"/>
                  <a:pt x="685800" y="354807"/>
                </a:cubicBezTo>
                <a:cubicBezTo>
                  <a:pt x="704855" y="342103"/>
                  <a:pt x="681827" y="358779"/>
                  <a:pt x="697706" y="342900"/>
                </a:cubicBezTo>
                <a:cubicBezTo>
                  <a:pt x="701069" y="339537"/>
                  <a:pt x="710644" y="335241"/>
                  <a:pt x="714375" y="333375"/>
                </a:cubicBezTo>
                <a:cubicBezTo>
                  <a:pt x="715963" y="330994"/>
                  <a:pt x="717114" y="328256"/>
                  <a:pt x="719138" y="326232"/>
                </a:cubicBezTo>
                <a:cubicBezTo>
                  <a:pt x="721162" y="324208"/>
                  <a:pt x="724493" y="323704"/>
                  <a:pt x="726281" y="321469"/>
                </a:cubicBezTo>
                <a:cubicBezTo>
                  <a:pt x="727849" y="319509"/>
                  <a:pt x="727540" y="316570"/>
                  <a:pt x="728663" y="314325"/>
                </a:cubicBezTo>
                <a:cubicBezTo>
                  <a:pt x="729943" y="311766"/>
                  <a:pt x="731838" y="309563"/>
                  <a:pt x="733425" y="307182"/>
                </a:cubicBezTo>
                <a:lnTo>
                  <a:pt x="738188" y="292894"/>
                </a:lnTo>
                <a:lnTo>
                  <a:pt x="740569" y="285750"/>
                </a:lnTo>
                <a:cubicBezTo>
                  <a:pt x="739775" y="277813"/>
                  <a:pt x="739982" y="269711"/>
                  <a:pt x="738188" y="261938"/>
                </a:cubicBezTo>
                <a:cubicBezTo>
                  <a:pt x="737544" y="259149"/>
                  <a:pt x="735449" y="256818"/>
                  <a:pt x="733425" y="254794"/>
                </a:cubicBezTo>
                <a:cubicBezTo>
                  <a:pt x="730468" y="251837"/>
                  <a:pt x="720815" y="245594"/>
                  <a:pt x="716756" y="242888"/>
                </a:cubicBezTo>
                <a:lnTo>
                  <a:pt x="707231" y="228600"/>
                </a:lnTo>
                <a:lnTo>
                  <a:pt x="702469" y="221457"/>
                </a:lnTo>
                <a:cubicBezTo>
                  <a:pt x="686668" y="174058"/>
                  <a:pt x="695736" y="206615"/>
                  <a:pt x="700088" y="100013"/>
                </a:cubicBezTo>
                <a:cubicBezTo>
                  <a:pt x="700221" y="96743"/>
                  <a:pt x="701827" y="93697"/>
                  <a:pt x="702469" y="90488"/>
                </a:cubicBezTo>
                <a:cubicBezTo>
                  <a:pt x="706135" y="72155"/>
                  <a:pt x="701688" y="80941"/>
                  <a:pt x="709613" y="69057"/>
                </a:cubicBezTo>
                <a:cubicBezTo>
                  <a:pt x="710407" y="66676"/>
                  <a:pt x="710872" y="64158"/>
                  <a:pt x="711994" y="61913"/>
                </a:cubicBezTo>
                <a:cubicBezTo>
                  <a:pt x="713737" y="58427"/>
                  <a:pt x="722279" y="47406"/>
                  <a:pt x="723900" y="45244"/>
                </a:cubicBezTo>
                <a:cubicBezTo>
                  <a:pt x="724694" y="42863"/>
                  <a:pt x="725062" y="40294"/>
                  <a:pt x="726281" y="38100"/>
                </a:cubicBezTo>
                <a:cubicBezTo>
                  <a:pt x="729061" y="33097"/>
                  <a:pt x="733996" y="29243"/>
                  <a:pt x="735806" y="23813"/>
                </a:cubicBezTo>
                <a:cubicBezTo>
                  <a:pt x="741795" y="5852"/>
                  <a:pt x="733716" y="27994"/>
                  <a:pt x="742950" y="9525"/>
                </a:cubicBezTo>
                <a:cubicBezTo>
                  <a:pt x="747854" y="-283"/>
                  <a:pt x="741699" y="4198"/>
                  <a:pt x="750094" y="0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5848350" y="5381625"/>
            <a:ext cx="6286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5848350" y="5735977"/>
            <a:ext cx="62865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679290" y="5287993"/>
            <a:ext cx="3094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втотрасса Томск </a:t>
            </a:r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➝ </a:t>
            </a:r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 </a:t>
            </a:r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➝</a:t>
            </a:r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Камаевка</a:t>
            </a:r>
            <a:endParaRPr lang="ru-RU" sz="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79290" y="5566700"/>
            <a:ext cx="2834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железнодорожная </a:t>
            </a:r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ветка</a:t>
            </a:r>
          </a:p>
          <a:p>
            <a:r>
              <a: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Тайга ➝ Томск ➝Асино ➝Белый Яр </a:t>
            </a:r>
            <a:endParaRPr lang="x-none" sz="8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665314" y="3683524"/>
            <a:ext cx="4840" cy="24235"/>
          </a:xfrm>
          <a:custGeom>
            <a:avLst/>
            <a:gdLst>
              <a:gd name="connsiteX0" fmla="*/ 55 w 4840"/>
              <a:gd name="connsiteY0" fmla="*/ 24082 h 24235"/>
              <a:gd name="connsiteX1" fmla="*/ 2436 w 4840"/>
              <a:gd name="connsiteY1" fmla="*/ 9795 h 24235"/>
              <a:gd name="connsiteX2" fmla="*/ 4817 w 4840"/>
              <a:gd name="connsiteY2" fmla="*/ 270 h 24235"/>
              <a:gd name="connsiteX3" fmla="*/ 55 w 4840"/>
              <a:gd name="connsiteY3" fmla="*/ 24082 h 24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0" h="24235">
                <a:moveTo>
                  <a:pt x="55" y="24082"/>
                </a:moveTo>
                <a:cubicBezTo>
                  <a:pt x="-342" y="25669"/>
                  <a:pt x="1489" y="14529"/>
                  <a:pt x="2436" y="9795"/>
                </a:cubicBezTo>
                <a:cubicBezTo>
                  <a:pt x="3078" y="6586"/>
                  <a:pt x="4411" y="3517"/>
                  <a:pt x="4817" y="270"/>
                </a:cubicBezTo>
                <a:cubicBezTo>
                  <a:pt x="5211" y="-2880"/>
                  <a:pt x="452" y="22495"/>
                  <a:pt x="55" y="2408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олилиния 56"/>
          <p:cNvSpPr/>
          <p:nvPr/>
        </p:nvSpPr>
        <p:spPr>
          <a:xfrm>
            <a:off x="8558213" y="3007519"/>
            <a:ext cx="126436" cy="638175"/>
          </a:xfrm>
          <a:custGeom>
            <a:avLst/>
            <a:gdLst>
              <a:gd name="connsiteX0" fmla="*/ 119062 w 126436"/>
              <a:gd name="connsiteY0" fmla="*/ 638175 h 638175"/>
              <a:gd name="connsiteX1" fmla="*/ 126206 w 126436"/>
              <a:gd name="connsiteY1" fmla="*/ 623887 h 638175"/>
              <a:gd name="connsiteX2" fmla="*/ 123825 w 126436"/>
              <a:gd name="connsiteY2" fmla="*/ 600075 h 638175"/>
              <a:gd name="connsiteX3" fmla="*/ 119062 w 126436"/>
              <a:gd name="connsiteY3" fmla="*/ 561975 h 638175"/>
              <a:gd name="connsiteX4" fmla="*/ 111918 w 126436"/>
              <a:gd name="connsiteY4" fmla="*/ 538162 h 638175"/>
              <a:gd name="connsiteX5" fmla="*/ 104775 w 126436"/>
              <a:gd name="connsiteY5" fmla="*/ 492919 h 638175"/>
              <a:gd name="connsiteX6" fmla="*/ 102393 w 126436"/>
              <a:gd name="connsiteY6" fmla="*/ 481012 h 638175"/>
              <a:gd name="connsiteX7" fmla="*/ 100012 w 126436"/>
              <a:gd name="connsiteY7" fmla="*/ 454819 h 638175"/>
              <a:gd name="connsiteX8" fmla="*/ 92868 w 126436"/>
              <a:gd name="connsiteY8" fmla="*/ 433387 h 638175"/>
              <a:gd name="connsiteX9" fmla="*/ 88106 w 126436"/>
              <a:gd name="connsiteY9" fmla="*/ 419100 h 638175"/>
              <a:gd name="connsiteX10" fmla="*/ 85725 w 126436"/>
              <a:gd name="connsiteY10" fmla="*/ 411956 h 638175"/>
              <a:gd name="connsiteX11" fmla="*/ 83343 w 126436"/>
              <a:gd name="connsiteY11" fmla="*/ 392906 h 638175"/>
              <a:gd name="connsiteX12" fmla="*/ 78581 w 126436"/>
              <a:gd name="connsiteY12" fmla="*/ 373856 h 638175"/>
              <a:gd name="connsiteX13" fmla="*/ 76200 w 126436"/>
              <a:gd name="connsiteY13" fmla="*/ 345281 h 638175"/>
              <a:gd name="connsiteX14" fmla="*/ 73818 w 126436"/>
              <a:gd name="connsiteY14" fmla="*/ 338137 h 638175"/>
              <a:gd name="connsiteX15" fmla="*/ 69056 w 126436"/>
              <a:gd name="connsiteY15" fmla="*/ 302419 h 638175"/>
              <a:gd name="connsiteX16" fmla="*/ 64293 w 126436"/>
              <a:gd name="connsiteY16" fmla="*/ 288131 h 638175"/>
              <a:gd name="connsiteX17" fmla="*/ 61912 w 126436"/>
              <a:gd name="connsiteY17" fmla="*/ 280987 h 638175"/>
              <a:gd name="connsiteX18" fmla="*/ 52387 w 126436"/>
              <a:gd name="connsiteY18" fmla="*/ 261937 h 638175"/>
              <a:gd name="connsiteX19" fmla="*/ 50006 w 126436"/>
              <a:gd name="connsiteY19" fmla="*/ 245269 h 638175"/>
              <a:gd name="connsiteX20" fmla="*/ 45243 w 126436"/>
              <a:gd name="connsiteY20" fmla="*/ 228600 h 638175"/>
              <a:gd name="connsiteX21" fmla="*/ 38100 w 126436"/>
              <a:gd name="connsiteY21" fmla="*/ 190500 h 638175"/>
              <a:gd name="connsiteX22" fmla="*/ 35718 w 126436"/>
              <a:gd name="connsiteY22" fmla="*/ 180975 h 638175"/>
              <a:gd name="connsiteX23" fmla="*/ 28575 w 126436"/>
              <a:gd name="connsiteY23" fmla="*/ 159544 h 638175"/>
              <a:gd name="connsiteX24" fmla="*/ 23812 w 126436"/>
              <a:gd name="connsiteY24" fmla="*/ 145256 h 638175"/>
              <a:gd name="connsiteX25" fmla="*/ 21431 w 126436"/>
              <a:gd name="connsiteY25" fmla="*/ 135731 h 638175"/>
              <a:gd name="connsiteX26" fmla="*/ 19050 w 126436"/>
              <a:gd name="connsiteY26" fmla="*/ 109537 h 638175"/>
              <a:gd name="connsiteX27" fmla="*/ 14287 w 126436"/>
              <a:gd name="connsiteY27" fmla="*/ 80962 h 638175"/>
              <a:gd name="connsiteX28" fmla="*/ 9525 w 126436"/>
              <a:gd name="connsiteY28" fmla="*/ 42862 h 638175"/>
              <a:gd name="connsiteX29" fmla="*/ 7143 w 126436"/>
              <a:gd name="connsiteY29" fmla="*/ 35719 h 638175"/>
              <a:gd name="connsiteX30" fmla="*/ 2381 w 126436"/>
              <a:gd name="connsiteY30" fmla="*/ 4762 h 638175"/>
              <a:gd name="connsiteX31" fmla="*/ 0 w 126436"/>
              <a:gd name="connsiteY31" fmla="*/ 0 h 638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6436" h="638175">
                <a:moveTo>
                  <a:pt x="119062" y="638175"/>
                </a:moveTo>
                <a:cubicBezTo>
                  <a:pt x="121443" y="633412"/>
                  <a:pt x="125545" y="629171"/>
                  <a:pt x="126206" y="623887"/>
                </a:cubicBezTo>
                <a:cubicBezTo>
                  <a:pt x="127196" y="615972"/>
                  <a:pt x="124739" y="607999"/>
                  <a:pt x="123825" y="600075"/>
                </a:cubicBezTo>
                <a:cubicBezTo>
                  <a:pt x="122358" y="587361"/>
                  <a:pt x="120961" y="574632"/>
                  <a:pt x="119062" y="561975"/>
                </a:cubicBezTo>
                <a:cubicBezTo>
                  <a:pt x="117821" y="553705"/>
                  <a:pt x="114099" y="546159"/>
                  <a:pt x="111918" y="538162"/>
                </a:cubicBezTo>
                <a:cubicBezTo>
                  <a:pt x="109034" y="527586"/>
                  <a:pt x="105400" y="496045"/>
                  <a:pt x="104775" y="492919"/>
                </a:cubicBezTo>
                <a:lnTo>
                  <a:pt x="102393" y="481012"/>
                </a:lnTo>
                <a:cubicBezTo>
                  <a:pt x="101599" y="472281"/>
                  <a:pt x="101535" y="463453"/>
                  <a:pt x="100012" y="454819"/>
                </a:cubicBezTo>
                <a:cubicBezTo>
                  <a:pt x="100009" y="454802"/>
                  <a:pt x="94061" y="436967"/>
                  <a:pt x="92868" y="433387"/>
                </a:cubicBezTo>
                <a:lnTo>
                  <a:pt x="88106" y="419100"/>
                </a:lnTo>
                <a:lnTo>
                  <a:pt x="85725" y="411956"/>
                </a:lnTo>
                <a:cubicBezTo>
                  <a:pt x="84931" y="405606"/>
                  <a:pt x="84522" y="399196"/>
                  <a:pt x="83343" y="392906"/>
                </a:cubicBezTo>
                <a:cubicBezTo>
                  <a:pt x="82137" y="386473"/>
                  <a:pt x="78581" y="373856"/>
                  <a:pt x="78581" y="373856"/>
                </a:cubicBezTo>
                <a:cubicBezTo>
                  <a:pt x="77787" y="364331"/>
                  <a:pt x="77463" y="354755"/>
                  <a:pt x="76200" y="345281"/>
                </a:cubicBezTo>
                <a:cubicBezTo>
                  <a:pt x="75868" y="342793"/>
                  <a:pt x="74267" y="340607"/>
                  <a:pt x="73818" y="338137"/>
                </a:cubicBezTo>
                <a:cubicBezTo>
                  <a:pt x="72710" y="332044"/>
                  <a:pt x="70615" y="309174"/>
                  <a:pt x="69056" y="302419"/>
                </a:cubicBezTo>
                <a:cubicBezTo>
                  <a:pt x="67927" y="297527"/>
                  <a:pt x="65881" y="292894"/>
                  <a:pt x="64293" y="288131"/>
                </a:cubicBezTo>
                <a:cubicBezTo>
                  <a:pt x="63499" y="285750"/>
                  <a:pt x="63304" y="283076"/>
                  <a:pt x="61912" y="280987"/>
                </a:cubicBezTo>
                <a:cubicBezTo>
                  <a:pt x="54779" y="270287"/>
                  <a:pt x="58213" y="276501"/>
                  <a:pt x="52387" y="261937"/>
                </a:cubicBezTo>
                <a:cubicBezTo>
                  <a:pt x="51593" y="256381"/>
                  <a:pt x="51182" y="250757"/>
                  <a:pt x="50006" y="245269"/>
                </a:cubicBezTo>
                <a:cubicBezTo>
                  <a:pt x="48795" y="239619"/>
                  <a:pt x="46100" y="234315"/>
                  <a:pt x="45243" y="228600"/>
                </a:cubicBezTo>
                <a:cubicBezTo>
                  <a:pt x="39454" y="190007"/>
                  <a:pt x="49484" y="207578"/>
                  <a:pt x="38100" y="190500"/>
                </a:cubicBezTo>
                <a:cubicBezTo>
                  <a:pt x="37306" y="187325"/>
                  <a:pt x="36658" y="184110"/>
                  <a:pt x="35718" y="180975"/>
                </a:cubicBezTo>
                <a:cubicBezTo>
                  <a:pt x="35714" y="180962"/>
                  <a:pt x="29768" y="163123"/>
                  <a:pt x="28575" y="159544"/>
                </a:cubicBezTo>
                <a:lnTo>
                  <a:pt x="23812" y="145256"/>
                </a:lnTo>
                <a:lnTo>
                  <a:pt x="21431" y="135731"/>
                </a:lnTo>
                <a:cubicBezTo>
                  <a:pt x="20637" y="127000"/>
                  <a:pt x="20018" y="118251"/>
                  <a:pt x="19050" y="109537"/>
                </a:cubicBezTo>
                <a:cubicBezTo>
                  <a:pt x="14223" y="66098"/>
                  <a:pt x="19119" y="114790"/>
                  <a:pt x="14287" y="80962"/>
                </a:cubicBezTo>
                <a:cubicBezTo>
                  <a:pt x="12638" y="69420"/>
                  <a:pt x="11867" y="54568"/>
                  <a:pt x="9525" y="42862"/>
                </a:cubicBezTo>
                <a:cubicBezTo>
                  <a:pt x="9033" y="40401"/>
                  <a:pt x="7937" y="38100"/>
                  <a:pt x="7143" y="35719"/>
                </a:cubicBezTo>
                <a:cubicBezTo>
                  <a:pt x="5910" y="24624"/>
                  <a:pt x="5818" y="15073"/>
                  <a:pt x="2381" y="4762"/>
                </a:cubicBezTo>
                <a:cubicBezTo>
                  <a:pt x="1820" y="3078"/>
                  <a:pt x="794" y="1587"/>
                  <a:pt x="0" y="0"/>
                </a:cubicBezTo>
              </a:path>
            </a:pathLst>
          </a:cu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олилиния 57"/>
          <p:cNvSpPr/>
          <p:nvPr/>
        </p:nvSpPr>
        <p:spPr>
          <a:xfrm>
            <a:off x="8698706" y="3540919"/>
            <a:ext cx="426244" cy="232610"/>
          </a:xfrm>
          <a:custGeom>
            <a:avLst/>
            <a:gdLst>
              <a:gd name="connsiteX0" fmla="*/ 0 w 426244"/>
              <a:gd name="connsiteY0" fmla="*/ 207169 h 232610"/>
              <a:gd name="connsiteX1" fmla="*/ 11907 w 426244"/>
              <a:gd name="connsiteY1" fmla="*/ 221456 h 232610"/>
              <a:gd name="connsiteX2" fmla="*/ 30957 w 426244"/>
              <a:gd name="connsiteY2" fmla="*/ 226219 h 232610"/>
              <a:gd name="connsiteX3" fmla="*/ 57150 w 426244"/>
              <a:gd name="connsiteY3" fmla="*/ 228600 h 232610"/>
              <a:gd name="connsiteX4" fmla="*/ 59532 w 426244"/>
              <a:gd name="connsiteY4" fmla="*/ 221456 h 232610"/>
              <a:gd name="connsiteX5" fmla="*/ 64294 w 426244"/>
              <a:gd name="connsiteY5" fmla="*/ 211931 h 232610"/>
              <a:gd name="connsiteX6" fmla="*/ 57150 w 426244"/>
              <a:gd name="connsiteY6" fmla="*/ 176212 h 232610"/>
              <a:gd name="connsiteX7" fmla="*/ 54769 w 426244"/>
              <a:gd name="connsiteY7" fmla="*/ 169069 h 232610"/>
              <a:gd name="connsiteX8" fmla="*/ 42863 w 426244"/>
              <a:gd name="connsiteY8" fmla="*/ 154781 h 232610"/>
              <a:gd name="connsiteX9" fmla="*/ 47625 w 426244"/>
              <a:gd name="connsiteY9" fmla="*/ 133350 h 232610"/>
              <a:gd name="connsiteX10" fmla="*/ 52388 w 426244"/>
              <a:gd name="connsiteY10" fmla="*/ 126206 h 232610"/>
              <a:gd name="connsiteX11" fmla="*/ 104775 w 426244"/>
              <a:gd name="connsiteY11" fmla="*/ 123825 h 232610"/>
              <a:gd name="connsiteX12" fmla="*/ 119063 w 426244"/>
              <a:gd name="connsiteY12" fmla="*/ 116681 h 232610"/>
              <a:gd name="connsiteX13" fmla="*/ 128588 w 426244"/>
              <a:gd name="connsiteY13" fmla="*/ 104775 h 232610"/>
              <a:gd name="connsiteX14" fmla="*/ 142875 w 426244"/>
              <a:gd name="connsiteY14" fmla="*/ 102394 h 232610"/>
              <a:gd name="connsiteX15" fmla="*/ 164307 w 426244"/>
              <a:gd name="connsiteY15" fmla="*/ 90487 h 232610"/>
              <a:gd name="connsiteX16" fmla="*/ 180975 w 426244"/>
              <a:gd name="connsiteY16" fmla="*/ 80962 h 232610"/>
              <a:gd name="connsiteX17" fmla="*/ 190500 w 426244"/>
              <a:gd name="connsiteY17" fmla="*/ 71437 h 232610"/>
              <a:gd name="connsiteX18" fmla="*/ 195263 w 426244"/>
              <a:gd name="connsiteY18" fmla="*/ 64294 h 232610"/>
              <a:gd name="connsiteX19" fmla="*/ 202407 w 426244"/>
              <a:gd name="connsiteY19" fmla="*/ 54769 h 232610"/>
              <a:gd name="connsiteX20" fmla="*/ 207169 w 426244"/>
              <a:gd name="connsiteY20" fmla="*/ 47625 h 232610"/>
              <a:gd name="connsiteX21" fmla="*/ 221457 w 426244"/>
              <a:gd name="connsiteY21" fmla="*/ 38100 h 232610"/>
              <a:gd name="connsiteX22" fmla="*/ 228600 w 426244"/>
              <a:gd name="connsiteY22" fmla="*/ 33337 h 232610"/>
              <a:gd name="connsiteX23" fmla="*/ 235744 w 426244"/>
              <a:gd name="connsiteY23" fmla="*/ 28575 h 232610"/>
              <a:gd name="connsiteX24" fmla="*/ 250032 w 426244"/>
              <a:gd name="connsiteY24" fmla="*/ 23812 h 232610"/>
              <a:gd name="connsiteX25" fmla="*/ 273844 w 426244"/>
              <a:gd name="connsiteY25" fmla="*/ 16669 h 232610"/>
              <a:gd name="connsiteX26" fmla="*/ 280988 w 426244"/>
              <a:gd name="connsiteY26" fmla="*/ 14287 h 232610"/>
              <a:gd name="connsiteX27" fmla="*/ 295275 w 426244"/>
              <a:gd name="connsiteY27" fmla="*/ 7144 h 232610"/>
              <a:gd name="connsiteX28" fmla="*/ 314325 w 426244"/>
              <a:gd name="connsiteY28" fmla="*/ 4762 h 232610"/>
              <a:gd name="connsiteX29" fmla="*/ 369094 w 426244"/>
              <a:gd name="connsiteY29" fmla="*/ 4762 h 232610"/>
              <a:gd name="connsiteX30" fmla="*/ 416719 w 426244"/>
              <a:gd name="connsiteY30" fmla="*/ 2381 h 232610"/>
              <a:gd name="connsiteX31" fmla="*/ 426244 w 426244"/>
              <a:gd name="connsiteY31" fmla="*/ 0 h 232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26244" h="232610">
                <a:moveTo>
                  <a:pt x="0" y="207169"/>
                </a:moveTo>
                <a:cubicBezTo>
                  <a:pt x="5177" y="220109"/>
                  <a:pt x="1012" y="218485"/>
                  <a:pt x="11907" y="221456"/>
                </a:cubicBezTo>
                <a:cubicBezTo>
                  <a:pt x="18222" y="223178"/>
                  <a:pt x="30957" y="226219"/>
                  <a:pt x="30957" y="226219"/>
                </a:cubicBezTo>
                <a:cubicBezTo>
                  <a:pt x="40610" y="232655"/>
                  <a:pt x="41554" y="235531"/>
                  <a:pt x="57150" y="228600"/>
                </a:cubicBezTo>
                <a:cubicBezTo>
                  <a:pt x="59444" y="227581"/>
                  <a:pt x="58543" y="223763"/>
                  <a:pt x="59532" y="221456"/>
                </a:cubicBezTo>
                <a:cubicBezTo>
                  <a:pt x="60930" y="218193"/>
                  <a:pt x="62707" y="215106"/>
                  <a:pt x="64294" y="211931"/>
                </a:cubicBezTo>
                <a:cubicBezTo>
                  <a:pt x="61359" y="185509"/>
                  <a:pt x="64186" y="197319"/>
                  <a:pt x="57150" y="176212"/>
                </a:cubicBezTo>
                <a:cubicBezTo>
                  <a:pt x="56356" y="173831"/>
                  <a:pt x="56544" y="170844"/>
                  <a:pt x="54769" y="169069"/>
                </a:cubicBezTo>
                <a:cubicBezTo>
                  <a:pt x="45601" y="159901"/>
                  <a:pt x="49493" y="164727"/>
                  <a:pt x="42863" y="154781"/>
                </a:cubicBezTo>
                <a:cubicBezTo>
                  <a:pt x="43777" y="149296"/>
                  <a:pt x="44695" y="139211"/>
                  <a:pt x="47625" y="133350"/>
                </a:cubicBezTo>
                <a:cubicBezTo>
                  <a:pt x="48905" y="130790"/>
                  <a:pt x="49565" y="126677"/>
                  <a:pt x="52388" y="126206"/>
                </a:cubicBezTo>
                <a:cubicBezTo>
                  <a:pt x="69631" y="123332"/>
                  <a:pt x="87313" y="124619"/>
                  <a:pt x="104775" y="123825"/>
                </a:cubicBezTo>
                <a:cubicBezTo>
                  <a:pt x="109482" y="122256"/>
                  <a:pt x="115705" y="120878"/>
                  <a:pt x="119063" y="116681"/>
                </a:cubicBezTo>
                <a:cubicBezTo>
                  <a:pt x="125679" y="108411"/>
                  <a:pt x="115559" y="109118"/>
                  <a:pt x="128588" y="104775"/>
                </a:cubicBezTo>
                <a:cubicBezTo>
                  <a:pt x="133168" y="103248"/>
                  <a:pt x="138113" y="103188"/>
                  <a:pt x="142875" y="102394"/>
                </a:cubicBezTo>
                <a:cubicBezTo>
                  <a:pt x="162639" y="95804"/>
                  <a:pt x="131536" y="106871"/>
                  <a:pt x="164307" y="90487"/>
                </a:cubicBezTo>
                <a:cubicBezTo>
                  <a:pt x="169717" y="87782"/>
                  <a:pt x="176260" y="85004"/>
                  <a:pt x="180975" y="80962"/>
                </a:cubicBezTo>
                <a:cubicBezTo>
                  <a:pt x="184384" y="78040"/>
                  <a:pt x="187578" y="74846"/>
                  <a:pt x="190500" y="71437"/>
                </a:cubicBezTo>
                <a:cubicBezTo>
                  <a:pt x="192363" y="69264"/>
                  <a:pt x="193599" y="66623"/>
                  <a:pt x="195263" y="64294"/>
                </a:cubicBezTo>
                <a:cubicBezTo>
                  <a:pt x="197570" y="61065"/>
                  <a:pt x="200100" y="57999"/>
                  <a:pt x="202407" y="54769"/>
                </a:cubicBezTo>
                <a:cubicBezTo>
                  <a:pt x="204070" y="52440"/>
                  <a:pt x="205015" y="49510"/>
                  <a:pt x="207169" y="47625"/>
                </a:cubicBezTo>
                <a:cubicBezTo>
                  <a:pt x="211477" y="43856"/>
                  <a:pt x="216694" y="41275"/>
                  <a:pt x="221457" y="38100"/>
                </a:cubicBezTo>
                <a:lnTo>
                  <a:pt x="228600" y="33337"/>
                </a:lnTo>
                <a:cubicBezTo>
                  <a:pt x="230981" y="31749"/>
                  <a:pt x="233029" y="29480"/>
                  <a:pt x="235744" y="28575"/>
                </a:cubicBezTo>
                <a:cubicBezTo>
                  <a:pt x="240507" y="26987"/>
                  <a:pt x="245162" y="25029"/>
                  <a:pt x="250032" y="23812"/>
                </a:cubicBezTo>
                <a:cubicBezTo>
                  <a:pt x="264422" y="20215"/>
                  <a:pt x="256460" y="22464"/>
                  <a:pt x="273844" y="16669"/>
                </a:cubicBezTo>
                <a:cubicBezTo>
                  <a:pt x="276225" y="15875"/>
                  <a:pt x="278899" y="15679"/>
                  <a:pt x="280988" y="14287"/>
                </a:cubicBezTo>
                <a:cubicBezTo>
                  <a:pt x="286707" y="10475"/>
                  <a:pt x="288498" y="8376"/>
                  <a:pt x="295275" y="7144"/>
                </a:cubicBezTo>
                <a:cubicBezTo>
                  <a:pt x="301571" y="5999"/>
                  <a:pt x="307975" y="5556"/>
                  <a:pt x="314325" y="4762"/>
                </a:cubicBezTo>
                <a:cubicBezTo>
                  <a:pt x="337736" y="-3041"/>
                  <a:pt x="311442" y="4762"/>
                  <a:pt x="369094" y="4762"/>
                </a:cubicBezTo>
                <a:cubicBezTo>
                  <a:pt x="384989" y="4762"/>
                  <a:pt x="400844" y="3175"/>
                  <a:pt x="416719" y="2381"/>
                </a:cubicBezTo>
                <a:lnTo>
                  <a:pt x="426244" y="0"/>
                </a:ln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780299" y="1087344"/>
            <a:ext cx="1971791" cy="606862"/>
          </a:xfrm>
          <a:prstGeom prst="roundRect">
            <a:avLst/>
          </a:prstGeom>
          <a:solidFill>
            <a:srgbClr val="FEFE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836344" y="1137178"/>
            <a:ext cx="1915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АВТОМОБИЛЬНЫЕ ДОРОГИ</a:t>
            </a:r>
          </a:p>
          <a:p>
            <a:r>
              <a:rPr lang="ru-RU" sz="7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769,7 км.</a:t>
            </a:r>
          </a:p>
          <a:p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с</a:t>
            </a:r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 твёрдым покрытием</a:t>
            </a:r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 625,7 км</a:t>
            </a:r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. (81,3 %)</a:t>
            </a:r>
          </a:p>
          <a:p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с грунтовым покрытием</a:t>
            </a:r>
            <a:r>
              <a:rPr lang="ru-RU" sz="7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 144,0 </a:t>
            </a:r>
            <a:r>
              <a:rPr lang="ru-RU" sz="7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км (18,7%)</a:t>
            </a:r>
            <a:endParaRPr lang="ru-RU" sz="7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1" name="Рисунок 100" descr="Поезд со сплошной заливкой">
            <a:extLst>
              <a:ext uri="{FF2B5EF4-FFF2-40B4-BE49-F238E27FC236}">
                <a16:creationId xmlns="" xmlns:a16="http://schemas.microsoft.com/office/drawing/2014/main" id="{A2CFD3F2-26AB-9E8D-2227-AFB755127EC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68232" y="4111593"/>
            <a:ext cx="180000" cy="180000"/>
          </a:xfrm>
          <a:prstGeom prst="rect">
            <a:avLst/>
          </a:prstGeom>
          <a:solidFill>
            <a:srgbClr val="FEFEFE"/>
          </a:solidFill>
        </p:spPr>
      </p:pic>
      <p:pic>
        <p:nvPicPr>
          <p:cNvPr id="103" name="Рисунок 102" descr="Конвертируемый со сплошной заливкой">
            <a:extLst>
              <a:ext uri="{FF2B5EF4-FFF2-40B4-BE49-F238E27FC236}">
                <a16:creationId xmlns="" xmlns:a16="http://schemas.microsoft.com/office/drawing/2014/main" id="{15EA7CAD-8684-0359-3756-EBF7FED12D9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257" y="4106232"/>
            <a:ext cx="180000" cy="180000"/>
          </a:xfrm>
          <a:prstGeom prst="rect">
            <a:avLst/>
          </a:prstGeom>
          <a:solidFill>
            <a:srgbClr val="FEFEFE"/>
          </a:solidFill>
        </p:spPr>
      </p:pic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5" y="550177"/>
            <a:ext cx="882737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Трудовые показатели</a:t>
            </a:r>
            <a:endParaRPr lang="x-non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2214156" y="2489001"/>
            <a:ext cx="2830154" cy="249708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27016" y="1434353"/>
            <a:ext cx="3658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 smtClean="0"/>
          </a:p>
          <a:p>
            <a:r>
              <a:rPr lang="ru-RU" sz="1600" i="1" dirty="0" smtClean="0"/>
              <a:t>Экономически активное население, </a:t>
            </a:r>
            <a:r>
              <a:rPr lang="ru-RU" sz="1600" i="1" dirty="0" err="1" smtClean="0"/>
              <a:t>тыс.чел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535606887"/>
              </p:ext>
            </p:extLst>
          </p:nvPr>
        </p:nvGraphicFramePr>
        <p:xfrm>
          <a:off x="627016" y="2322464"/>
          <a:ext cx="3801550" cy="1093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2816749833"/>
              </p:ext>
            </p:extLst>
          </p:nvPr>
        </p:nvGraphicFramePr>
        <p:xfrm>
          <a:off x="627016" y="4715435"/>
          <a:ext cx="3810513" cy="1057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27015" y="3415553"/>
            <a:ext cx="3962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 smtClean="0"/>
          </a:p>
          <a:p>
            <a:endParaRPr lang="ru-RU" sz="1600" i="1" dirty="0"/>
          </a:p>
          <a:p>
            <a:r>
              <a:rPr lang="ru-RU" sz="1600" i="1" dirty="0" smtClean="0"/>
              <a:t>Уровень регистрируемой безработицы, %.</a:t>
            </a:r>
            <a:endParaRPr lang="ru-RU" sz="1600" i="1" dirty="0"/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4137019650"/>
              </p:ext>
            </p:extLst>
          </p:nvPr>
        </p:nvGraphicFramePr>
        <p:xfrm>
          <a:off x="5235387" y="2336403"/>
          <a:ext cx="4219005" cy="1079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118848" y="1434354"/>
            <a:ext cx="4335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 smtClean="0"/>
          </a:p>
          <a:p>
            <a:r>
              <a:rPr lang="ru-RU" sz="1600" i="1" dirty="0" smtClean="0"/>
              <a:t>Средняя </a:t>
            </a:r>
            <a:r>
              <a:rPr lang="ru-RU" sz="1600" i="1" dirty="0"/>
              <a:t>численность работников (по чистым видам ЭД) , </a:t>
            </a:r>
            <a:r>
              <a:rPr lang="ru-RU" sz="1600" i="1" dirty="0" err="1"/>
              <a:t>тыс.чел</a:t>
            </a:r>
            <a:r>
              <a:rPr lang="ru-RU" sz="1600" i="1" dirty="0"/>
              <a:t>.</a:t>
            </a: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3254143999"/>
              </p:ext>
            </p:extLst>
          </p:nvPr>
        </p:nvGraphicFramePr>
        <p:xfrm>
          <a:off x="5351928" y="4715435"/>
          <a:ext cx="4102463" cy="1127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540188" y="3526449"/>
            <a:ext cx="42171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r>
              <a:rPr lang="ru-RU" sz="1600" i="1" dirty="0" smtClean="0"/>
              <a:t>Коэффициент напряженности на рынке труда, %</a:t>
            </a:r>
            <a:endParaRPr lang="ru-RU" sz="16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5540188" y="4715435"/>
            <a:ext cx="1013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0,1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3152" y="4805082"/>
            <a:ext cx="87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0,1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64449" y="4805082"/>
            <a:ext cx="74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0,2</a:t>
            </a:r>
          </a:p>
        </p:txBody>
      </p:sp>
    </p:spTree>
    <p:extLst>
      <p:ext uri="{BB962C8B-B14F-4D97-AF65-F5344CB8AC3E}">
        <p14:creationId xmlns:p14="http://schemas.microsoft.com/office/powerpoint/2010/main" val="25822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5" y="550177"/>
            <a:ext cx="882737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Показатели доходов и уровня жизни населения</a:t>
            </a:r>
            <a:endParaRPr lang="x-non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2214156" y="2489001"/>
            <a:ext cx="2830154" cy="249708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27016" y="1434353"/>
            <a:ext cx="36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/>
          </a:p>
          <a:p>
            <a:r>
              <a:rPr lang="ru-RU" i="1" dirty="0" smtClean="0"/>
              <a:t>Фонд начисленной заработной платы работникам, </a:t>
            </a:r>
            <a:r>
              <a:rPr lang="ru-RU" i="1" dirty="0" err="1" smtClean="0"/>
              <a:t>млрд.руб</a:t>
            </a:r>
            <a:r>
              <a:rPr lang="ru-RU" i="1" dirty="0" smtClean="0"/>
              <a:t>.</a:t>
            </a:r>
            <a:endParaRPr lang="ru-RU" i="1" dirty="0"/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623479501"/>
              </p:ext>
            </p:extLst>
          </p:nvPr>
        </p:nvGraphicFramePr>
        <p:xfrm>
          <a:off x="627015" y="2322463"/>
          <a:ext cx="3962913" cy="1191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3140548344"/>
              </p:ext>
            </p:extLst>
          </p:nvPr>
        </p:nvGraphicFramePr>
        <p:xfrm>
          <a:off x="627016" y="4760259"/>
          <a:ext cx="3962913" cy="1210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27015" y="3415553"/>
            <a:ext cx="396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r>
              <a:rPr lang="ru-RU" i="1" dirty="0" smtClean="0"/>
              <a:t>Среднемесячная номинальная начисленная заработная плата работников, </a:t>
            </a:r>
            <a:r>
              <a:rPr lang="ru-RU" i="1" dirty="0" err="1" smtClean="0"/>
              <a:t>тыс.руб</a:t>
            </a:r>
            <a:r>
              <a:rPr lang="ru-RU" i="1" dirty="0" smtClean="0"/>
              <a:t>.</a:t>
            </a:r>
            <a:endParaRPr lang="ru-RU" i="1" dirty="0"/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4075561550"/>
              </p:ext>
            </p:extLst>
          </p:nvPr>
        </p:nvGraphicFramePr>
        <p:xfrm>
          <a:off x="5217459" y="2322464"/>
          <a:ext cx="4114800" cy="1218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118848" y="1434354"/>
            <a:ext cx="4335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Среднемесячная начисленная заработная плата (по чистым видам ЭД), </a:t>
            </a:r>
            <a:r>
              <a:rPr lang="ru-RU" i="1" dirty="0" err="1"/>
              <a:t>тыс.руб</a:t>
            </a:r>
            <a:r>
              <a:rPr lang="ru-RU" i="1" dirty="0"/>
              <a:t>.</a:t>
            </a: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213666452"/>
              </p:ext>
            </p:extLst>
          </p:nvPr>
        </p:nvGraphicFramePr>
        <p:xfrm>
          <a:off x="5217460" y="4733364"/>
          <a:ext cx="4159622" cy="1237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118848" y="3415553"/>
            <a:ext cx="4217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endParaRPr lang="ru-RU" i="1" dirty="0"/>
          </a:p>
          <a:p>
            <a:r>
              <a:rPr lang="ru-RU" i="1" dirty="0"/>
              <a:t>Средний размер назначенных пенсий, </a:t>
            </a:r>
            <a:r>
              <a:rPr lang="ru-RU" i="1" dirty="0" err="1"/>
              <a:t>тыс.руб</a:t>
            </a:r>
            <a:r>
              <a:rPr lang="ru-RU" i="1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83388" y="4769224"/>
            <a:ext cx="117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24,0</a:t>
            </a:r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5" y="550177"/>
            <a:ext cx="882737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кономические показатели</a:t>
            </a:r>
            <a:endParaRPr lang="x-non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2214156" y="2489001"/>
            <a:ext cx="2830154" cy="249708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35464" y="1772908"/>
            <a:ext cx="3649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Объем инвестиций в основной капитал, </a:t>
            </a:r>
            <a:r>
              <a:rPr lang="ru-RU" sz="1600" i="1" dirty="0" err="1" smtClean="0"/>
              <a:t>млрд.руб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551488161"/>
              </p:ext>
            </p:extLst>
          </p:nvPr>
        </p:nvGraphicFramePr>
        <p:xfrm>
          <a:off x="627016" y="2519081"/>
          <a:ext cx="3801550" cy="896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val="3292396035"/>
              </p:ext>
            </p:extLst>
          </p:nvPr>
        </p:nvGraphicFramePr>
        <p:xfrm>
          <a:off x="627016" y="4706471"/>
          <a:ext cx="3810514" cy="896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635465" y="3774586"/>
            <a:ext cx="3766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Отгружено товаров, оказано услуг, выполнено работ собственными силами, </a:t>
            </a:r>
            <a:r>
              <a:rPr lang="ru-RU" sz="1600" i="1" dirty="0" err="1" smtClean="0"/>
              <a:t>млрд.руб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2716608741"/>
              </p:ext>
            </p:extLst>
          </p:nvPr>
        </p:nvGraphicFramePr>
        <p:xfrm>
          <a:off x="5217459" y="2519082"/>
          <a:ext cx="4114800" cy="82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5289176" y="1535062"/>
            <a:ext cx="416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 smtClean="0"/>
          </a:p>
          <a:p>
            <a:r>
              <a:rPr lang="ru-RU" sz="1600" i="1" dirty="0" smtClean="0"/>
              <a:t>Оборот организаций, </a:t>
            </a:r>
            <a:r>
              <a:rPr lang="ru-RU" sz="1600" i="1" dirty="0" err="1" smtClean="0"/>
              <a:t>млрд.руб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687338777"/>
              </p:ext>
            </p:extLst>
          </p:nvPr>
        </p:nvGraphicFramePr>
        <p:xfrm>
          <a:off x="5217460" y="4688541"/>
          <a:ext cx="4159622" cy="923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163671" y="3574479"/>
            <a:ext cx="417235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i="1" dirty="0" smtClean="0"/>
          </a:p>
          <a:p>
            <a:r>
              <a:rPr lang="ru-RU" sz="1600" i="1" dirty="0" smtClean="0"/>
              <a:t>Оборот розничной торговли, </a:t>
            </a:r>
            <a:r>
              <a:rPr lang="ru-RU" sz="1600" i="1" dirty="0" err="1" smtClean="0"/>
              <a:t>тыс.руб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9373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34" descr="Посевы со сплошной заливкой">
            <a:extLst>
              <a:ext uri="{FF2B5EF4-FFF2-40B4-BE49-F238E27FC236}">
                <a16:creationId xmlns="" xmlns:a16="http://schemas.microsoft.com/office/drawing/2014/main" id="{9A813BFB-987D-79B3-9F3C-24EA109F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00" y="5328969"/>
            <a:ext cx="360000" cy="360000"/>
          </a:xfrm>
          <a:prstGeom prst="rect">
            <a:avLst/>
          </a:prstGeom>
        </p:spPr>
      </p:pic>
      <p:pic>
        <p:nvPicPr>
          <p:cNvPr id="127" name="Рисунок 126" descr="Золотые слитки со сплошной заливкой">
            <a:extLst>
              <a:ext uri="{FF2B5EF4-FFF2-40B4-BE49-F238E27FC236}">
                <a16:creationId xmlns="" xmlns:a16="http://schemas.microsoft.com/office/drawing/2014/main" id="{A7927950-A61A-0659-A375-9FF5BC9F8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0188" y="2787234"/>
            <a:ext cx="360000" cy="360000"/>
          </a:xfrm>
          <a:prstGeom prst="rect">
            <a:avLst/>
          </a:prstGeom>
        </p:spPr>
      </p:pic>
      <p:pic>
        <p:nvPicPr>
          <p:cNvPr id="131" name="Рисунок 130" descr="Холмы со сплошной заливкой">
            <a:extLst>
              <a:ext uri="{FF2B5EF4-FFF2-40B4-BE49-F238E27FC236}">
                <a16:creationId xmlns="" xmlns:a16="http://schemas.microsoft.com/office/drawing/2014/main" id="{50B1F77A-2D91-C5DF-2A6E-FCA200EB9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0878" y="2748060"/>
            <a:ext cx="360000" cy="360000"/>
          </a:xfrm>
          <a:prstGeom prst="rect">
            <a:avLst/>
          </a:prstGeom>
        </p:spPr>
      </p:pic>
      <p:pic>
        <p:nvPicPr>
          <p:cNvPr id="101" name="Рисунок 100" descr="Сельское хозяйство со сплошной заливкой">
            <a:extLst>
              <a:ext uri="{FF2B5EF4-FFF2-40B4-BE49-F238E27FC236}">
                <a16:creationId xmlns="" xmlns:a16="http://schemas.microsoft.com/office/drawing/2014/main" id="{208E3681-9B4F-4B33-A212-E62D0B4EF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75933" y="5575190"/>
            <a:ext cx="360000" cy="360000"/>
          </a:xfrm>
          <a:prstGeom prst="rect">
            <a:avLst/>
          </a:prstGeom>
        </p:spPr>
      </p:pic>
      <p:pic>
        <p:nvPicPr>
          <p:cNvPr id="97" name="Рисунок 96" descr="Елка со сплошной заливкой">
            <a:extLst>
              <a:ext uri="{FF2B5EF4-FFF2-40B4-BE49-F238E27FC236}">
                <a16:creationId xmlns="" xmlns:a16="http://schemas.microsoft.com/office/drawing/2014/main" id="{DADC01F5-858C-9B08-635B-475B0B4967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103" y="5568097"/>
            <a:ext cx="360000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ЛЕСА И ПОЧВЫ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МЕСТОРОЖДЕНИЯ И ПРОЯВЛЕНИЯ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=""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5286115" y="4824775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=""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836421" y="2424918"/>
            <a:ext cx="34749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онтинентальный климат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201368" y="2758783"/>
            <a:ext cx="343768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минимальная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января: -55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аксимальная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 июля: +36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69" y="3214845"/>
            <a:ext cx="16325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среднем по году</a:t>
            </a:r>
          </a:p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дней в месяц идёт дождь</a:t>
            </a: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=""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576" y="2748060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=""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576" y="3218061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30F9616-4CA9-8FB9-426A-440D5B09B098}"/>
              </a:ext>
            </a:extLst>
          </p:cNvPr>
          <p:cNvSpPr txBox="1"/>
          <p:nvPr/>
        </p:nvSpPr>
        <p:spPr>
          <a:xfrm>
            <a:off x="822443" y="4979979"/>
            <a:ext cx="381661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земель лесного фонда 461,8 тыс. га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E1B2EC90-8DAE-0957-5D26-BE6AB5E7E7C7}"/>
              </a:ext>
            </a:extLst>
          </p:cNvPr>
          <p:cNvSpPr txBox="1"/>
          <p:nvPr/>
        </p:nvSpPr>
        <p:spPr>
          <a:xfrm>
            <a:off x="1158568" y="5616691"/>
            <a:ext cx="12981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ценных лесов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4,8% (21846 га.)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9BFF0E25-DFAE-46E7-0CAB-F8151F107F4C}"/>
              </a:ext>
            </a:extLst>
          </p:cNvPr>
          <p:cNvSpPr txBox="1"/>
          <p:nvPr/>
        </p:nvSpPr>
        <p:spPr>
          <a:xfrm>
            <a:off x="3320999" y="5339692"/>
            <a:ext cx="153199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почвы</a:t>
            </a:r>
            <a:endParaRPr lang="en-US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3DE3B28B-9C2A-C4FD-BC1D-17B55EA166BC}"/>
              </a:ext>
            </a:extLst>
          </p:cNvPr>
          <p:cNvSpPr txBox="1"/>
          <p:nvPr/>
        </p:nvSpPr>
        <p:spPr>
          <a:xfrm>
            <a:off x="3320999" y="5568097"/>
            <a:ext cx="1775903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 algn="just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недрах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 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находятся, в основном, полезные ископаемые строительного направления: глины кирпичные, строительные пески, гравийно-</a:t>
            </a:r>
            <a:r>
              <a:rPr lang="ru-RU" sz="600" spc="-3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песчанный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материал. Имеются месторождения торфа с общим запасом 207,4 млн. т. (0,9% от </a:t>
            </a:r>
            <a:r>
              <a:rPr lang="ru-RU" sz="600" spc="-3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общеобластных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запасов).</a:t>
            </a:r>
          </a:p>
          <a:p>
            <a:pPr algn="just">
              <a:lnSpc>
                <a:spcPts val="620"/>
              </a:lnSpc>
            </a:pP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Из 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месторождений общераспространенных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</a:p>
          <a:p>
            <a:pPr algn="just">
              <a:lnSpc>
                <a:spcPts val="620"/>
              </a:lnSpc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полезных 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ископаемых в настоящее время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>
              <a:lnSpc>
                <a:spcPts val="620"/>
              </a:lnSpc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эксплуатируются 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endParaRPr lang="en-US" sz="6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7ED753C6-79DF-D592-0C83-B15E5284834C}"/>
              </a:ext>
            </a:extLst>
          </p:cNvPr>
          <p:cNvSpPr txBox="1"/>
          <p:nvPr/>
        </p:nvSpPr>
        <p:spPr>
          <a:xfrm>
            <a:off x="5495521" y="2428126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860469" y="2758783"/>
            <a:ext cx="151767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запасов строительных песков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999932" y="2758783"/>
            <a:ext cx="18189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Запасов песчано-гравийной смеси </a:t>
            </a:r>
            <a:endParaRPr lang="ru-RU" sz="9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5481544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594,3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846493" y="5339692"/>
            <a:ext cx="249525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сельскохозяйственного назначения 105,7 </a:t>
            </a:r>
            <a:r>
              <a:rPr lang="ru-RU" sz="9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тыс.га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846493" y="5816180"/>
            <a:ext cx="17691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промышленности</a:t>
            </a:r>
          </a:p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6,1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22D72C5B-E6A0-1041-A71A-27D5324B5B6E}"/>
              </a:ext>
            </a:extLst>
          </p:cNvPr>
          <p:cNvSpPr txBox="1"/>
          <p:nvPr/>
        </p:nvSpPr>
        <p:spPr>
          <a:xfrm>
            <a:off x="5878006" y="3114667"/>
            <a:ext cx="1801389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6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пески используются в строительстве</a:t>
            </a:r>
            <a:endParaRPr lang="en-US" sz="6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="" xmlns:a16="http://schemas.microsoft.com/office/drawing/2014/main" id="{AF200D8A-4754-0B34-A609-EBD815F68BCD}"/>
              </a:ext>
            </a:extLst>
          </p:cNvPr>
          <p:cNvSpPr txBox="1"/>
          <p:nvPr/>
        </p:nvSpPr>
        <p:spPr>
          <a:xfrm>
            <a:off x="8017469" y="3114667"/>
            <a:ext cx="180138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6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6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есчано-гравийная смесь </a:t>
            </a:r>
            <a:r>
              <a:rPr lang="ru-RU" sz="6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используются в строительстве</a:t>
            </a:r>
            <a:endParaRPr lang="en-US" sz="6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Рисунок 132" descr="Производство со сплошной заливкой">
            <a:extLst>
              <a:ext uri="{FF2B5EF4-FFF2-40B4-BE49-F238E27FC236}">
                <a16:creationId xmlns="" xmlns:a16="http://schemas.microsoft.com/office/drawing/2014/main" id="{B1E22031-B859-A4F3-7118-A7C6CB50C7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02397" y="5786221"/>
            <a:ext cx="360000" cy="360000"/>
          </a:xfrm>
          <a:prstGeom prst="rect">
            <a:avLst/>
          </a:prstGeom>
        </p:spPr>
      </p:pic>
      <p:sp>
        <p:nvSpPr>
          <p:cNvPr id="153" name="Скругленный прямоугольник 152">
            <a:extLst>
              <a:ext uri="{FF2B5EF4-FFF2-40B4-BE49-F238E27FC236}">
                <a16:creationId xmlns=""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5297771" y="2265996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3617829-9ABE-B8DA-2750-51342286CCB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=""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598612" y="2269714"/>
            <a:ext cx="2196000" cy="403810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=""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 И ИСКУССТВО</a:t>
            </a:r>
            <a:endParaRPr lang="x-none" dirty="0"/>
          </a:p>
        </p:txBody>
      </p:sp>
      <p:sp>
        <p:nvSpPr>
          <p:cNvPr id="254" name="TextBox 253">
            <a:extLst>
              <a:ext uri="{FF2B5EF4-FFF2-40B4-BE49-F238E27FC236}">
                <a16:creationId xmlns=""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98492" y="2528250"/>
            <a:ext cx="171306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клубных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="" xmlns:a16="http://schemas.microsoft.com/office/drawing/2014/main" id="{BC46FF49-74DA-9C59-D684-B1B12D37A8F7}"/>
              </a:ext>
            </a:extLst>
          </p:cNvPr>
          <p:cNvSpPr txBox="1"/>
          <p:nvPr/>
        </p:nvSpPr>
        <p:spPr>
          <a:xfrm>
            <a:off x="7798492" y="5518079"/>
            <a:ext cx="198910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туристических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маршрутов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="" xmlns:a16="http://schemas.microsoft.com/office/drawing/2014/main" id="{E9F12BC2-BFAA-BED4-F03C-AD706AF7061B}"/>
              </a:ext>
            </a:extLst>
          </p:cNvPr>
          <p:cNvSpPr txBox="1"/>
          <p:nvPr/>
        </p:nvSpPr>
        <p:spPr>
          <a:xfrm>
            <a:off x="7798492" y="4770621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памятников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="" xmlns:a16="http://schemas.microsoft.com/office/drawing/2014/main" id="{5C27278C-6818-C17F-D51C-27DC77A4DF73}"/>
              </a:ext>
            </a:extLst>
          </p:cNvPr>
          <p:cNvSpPr txBox="1"/>
          <p:nvPr/>
        </p:nvSpPr>
        <p:spPr>
          <a:xfrm>
            <a:off x="7798492" y="4023164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=""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798492" y="327570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11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622735" y="2275545"/>
            <a:ext cx="2196000" cy="403810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=""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015" y="1462881"/>
            <a:ext cx="360000" cy="360000"/>
          </a:xfrm>
          <a:prstGeom prst="rect">
            <a:avLst/>
          </a:prstGeom>
        </p:spPr>
      </p:pic>
      <p:cxnSp>
        <p:nvCxnSpPr>
          <p:cNvPr id="53" name="Прямая соединительная линия 52">
            <a:extLst>
              <a:ext uri="{FF2B5EF4-FFF2-40B4-BE49-F238E27FC236}">
                <a16:creationId xmlns="" xmlns:a16="http://schemas.microsoft.com/office/drawing/2014/main" id="{BDF2D16B-1BE3-EA25-8DF1-54012BAE852A}"/>
              </a:ext>
            </a:extLst>
          </p:cNvPr>
          <p:cNvCxnSpPr>
            <a:cxnSpLocks/>
          </p:cNvCxnSpPr>
          <p:nvPr/>
        </p:nvCxnSpPr>
        <p:spPr>
          <a:xfrm>
            <a:off x="1720735" y="2439744"/>
            <a:ext cx="0" cy="36980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826896" y="252825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826896" y="2873681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828506" y="2526106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1096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="" xmlns:a16="http://schemas.microsoft.com/office/drawing/2014/main" id="{690BC0E0-A47B-7C34-B2FA-E073E5D93F69}"/>
              </a:ext>
            </a:extLst>
          </p:cNvPr>
          <p:cNvSpPr txBox="1"/>
          <p:nvPr/>
        </p:nvSpPr>
        <p:spPr>
          <a:xfrm>
            <a:off x="826896" y="4770621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8B3D4C90-9F8B-ADB3-6F43-32DD9FCCC0A1}"/>
              </a:ext>
            </a:extLst>
          </p:cNvPr>
          <p:cNvSpPr txBox="1"/>
          <p:nvPr/>
        </p:nvSpPr>
        <p:spPr>
          <a:xfrm>
            <a:off x="826896" y="5116052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</a:t>
            </a: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8289096E-232E-07AD-8087-A4968491C029}"/>
              </a:ext>
            </a:extLst>
          </p:cNvPr>
          <p:cNvSpPr txBox="1"/>
          <p:nvPr/>
        </p:nvSpPr>
        <p:spPr>
          <a:xfrm>
            <a:off x="1828506" y="476847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861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  <a:endParaRPr lang="ru-RU" sz="1100" b="1" spc="-2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826896" y="4023164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826896" y="4368595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школьного образования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=""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828506" y="402102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4134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826896" y="327570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="" xmlns:a16="http://schemas.microsoft.com/office/drawing/2014/main" id="{3D8AC28B-1761-234B-F3DD-AC6E74CECC4C}"/>
              </a:ext>
            </a:extLst>
          </p:cNvPr>
          <p:cNvSpPr txBox="1"/>
          <p:nvPr/>
        </p:nvSpPr>
        <p:spPr>
          <a:xfrm>
            <a:off x="826896" y="3621138"/>
            <a:ext cx="95776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доп.</a:t>
            </a: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="" xmlns:a16="http://schemas.microsoft.com/office/drawing/2014/main" id="{58D00896-22B3-FE36-7949-817B0AFC70FE}"/>
              </a:ext>
            </a:extLst>
          </p:cNvPr>
          <p:cNvSpPr txBox="1"/>
          <p:nvPr/>
        </p:nvSpPr>
        <p:spPr>
          <a:xfrm>
            <a:off x="1828506" y="3273563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2 231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учащийся</a:t>
            </a:r>
            <a:endParaRPr lang="ru-RU" sz="1100" b="1" spc="-20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=""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954593" y="2269714"/>
            <a:ext cx="2196000" cy="4038108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=""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=""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3150968" y="2413696"/>
            <a:ext cx="1994053" cy="37240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1</a:t>
            </a:r>
            <a:endParaRPr lang="ru-RU" sz="11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станция </a:t>
            </a:r>
            <a:r>
              <a:rPr lang="ru-RU" sz="1100" b="1" dirty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скорой медицинской помощи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endParaRPr lang="ru-RU" sz="5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1</a:t>
            </a: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детская </a:t>
            </a:r>
            <a:r>
              <a:rPr lang="ru-RU" sz="1100" b="1" dirty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поликлиника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endParaRPr lang="ru-RU" sz="5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2</a:t>
            </a:r>
            <a:endParaRPr lang="ru-RU" sz="11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взрослых поликлиники;</a:t>
            </a:r>
            <a:endParaRPr lang="ru-RU" sz="1100" b="1" dirty="0" smtClean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endParaRPr lang="ru-RU" sz="5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2</a:t>
            </a: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стоматологических </a:t>
            </a:r>
            <a:r>
              <a:rPr lang="ru-RU" sz="1100" b="1" dirty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поликлиники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endParaRPr lang="ru-RU" sz="5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21</a:t>
            </a:r>
            <a:endParaRPr lang="ru-RU" sz="11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фельдшерско-акушерский </a:t>
            </a:r>
            <a:r>
              <a:rPr lang="ru-RU" sz="1100" b="1" dirty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пункт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;</a:t>
            </a:r>
          </a:p>
          <a:p>
            <a:pPr>
              <a:defRPr/>
            </a:pPr>
            <a:endParaRPr lang="ru-RU" sz="500" b="1" dirty="0">
              <a:solidFill>
                <a:srgbClr val="4756A0"/>
              </a:solidFill>
              <a:latin typeface="Arial" pitchFamily="34" charset="0"/>
              <a:ea typeface="Segoe UI" panose="020B0502040204020203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10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-</a:t>
            </a:r>
          </a:p>
          <a:p>
            <a:pPr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иных </a:t>
            </a:r>
            <a:r>
              <a:rPr lang="ru-RU" sz="1100" b="1" dirty="0">
                <a:solidFill>
                  <a:srgbClr val="4756A0"/>
                </a:solidFill>
                <a:latin typeface="Arial" pitchFamily="34" charset="0"/>
                <a:ea typeface="Segoe UI" panose="020B0502040204020203" pitchFamily="34" charset="0"/>
                <a:cs typeface="Arial" pitchFamily="34" charset="0"/>
              </a:rPr>
              <a:t>амбулаторных (поликлинических, диспансерных) отделений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=""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2592" y="1462093"/>
            <a:ext cx="360000" cy="360000"/>
          </a:xfrm>
          <a:prstGeom prst="rect">
            <a:avLst/>
          </a:prstGeom>
        </p:spPr>
      </p:pic>
      <p:sp>
        <p:nvSpPr>
          <p:cNvPr id="221" name="Скругленный прямоугольник 220">
            <a:extLst>
              <a:ext uri="{FF2B5EF4-FFF2-40B4-BE49-F238E27FC236}">
                <a16:creationId xmlns=""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358370" y="2223845"/>
            <a:ext cx="2114232" cy="404933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22</a:t>
            </a:r>
            <a:endParaRPr lang="x-none" dirty="0"/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СПОРТ</a:t>
            </a:r>
            <a:endParaRPr lang="x-none" dirty="0"/>
          </a:p>
        </p:txBody>
      </p:sp>
      <p:sp>
        <p:nvSpPr>
          <p:cNvPr id="226" name="TextBox 225">
            <a:extLst>
              <a:ext uri="{FF2B5EF4-FFF2-40B4-BE49-F238E27FC236}">
                <a16:creationId xmlns="" xmlns:a16="http://schemas.microsoft.com/office/drawing/2014/main" id="{8AAF981A-A158-7FA2-DCCE-482787BE82A1}"/>
              </a:ext>
            </a:extLst>
          </p:cNvPr>
          <p:cNvSpPr txBox="1"/>
          <p:nvPr/>
        </p:nvSpPr>
        <p:spPr>
          <a:xfrm>
            <a:off x="5476480" y="2413696"/>
            <a:ext cx="1722179" cy="315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  <a:p>
            <a:pPr>
              <a:lnSpc>
                <a:spcPts val="1220"/>
              </a:lnSpc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стадион</a:t>
            </a: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=""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22" y="146288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=""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331" y="1462881"/>
            <a:ext cx="360000" cy="360000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=""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476480" y="2873681"/>
            <a:ext cx="17221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манеж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="" xmlns:a16="http://schemas.microsoft.com/office/drawing/2014/main" id="{40BFAEC2-21A1-E0CF-DC35-664D8408F090}"/>
              </a:ext>
            </a:extLst>
          </p:cNvPr>
          <p:cNvSpPr txBox="1"/>
          <p:nvPr/>
        </p:nvSpPr>
        <p:spPr>
          <a:xfrm>
            <a:off x="5476480" y="3294206"/>
            <a:ext cx="190147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портивные залы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=""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350474" y="3691609"/>
            <a:ext cx="202748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плоскостных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сооружений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="" xmlns:a16="http://schemas.microsoft.com/office/drawing/2014/main" id="{520B3D92-6F17-A05B-FBFB-F0B0317F5D40}"/>
              </a:ext>
            </a:extLst>
          </p:cNvPr>
          <p:cNvSpPr txBox="1"/>
          <p:nvPr/>
        </p:nvSpPr>
        <p:spPr>
          <a:xfrm>
            <a:off x="627015" y="6348324"/>
            <a:ext cx="427751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RU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CF7EBCB-0047-BF7A-CCD7-E1BE587BE034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0472" y="4242900"/>
            <a:ext cx="2048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2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</a:p>
          <a:p>
            <a:pPr>
              <a:lnSpc>
                <a:spcPts val="1220"/>
              </a:lnSpc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лыжные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0472" y="4603355"/>
            <a:ext cx="20480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крытый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каток с искусственным льдом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0473" y="5191145"/>
            <a:ext cx="2048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другие спортсооружения</a:t>
            </a: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27DE7D-0010-3BC8-3EAE-B3A5A3C87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="" xmlns:a16="http://schemas.microsoft.com/office/drawing/2014/main" id="{9FA1CCCC-27F8-04AE-2D67-9FEF7E4963DB}"/>
              </a:ext>
            </a:extLst>
          </p:cNvPr>
          <p:cNvSpPr/>
          <p:nvPr/>
        </p:nvSpPr>
        <p:spPr>
          <a:xfrm>
            <a:off x="5305521" y="1429319"/>
            <a:ext cx="4497842" cy="1080000"/>
          </a:xfrm>
          <a:prstGeom prst="roundRect">
            <a:avLst>
              <a:gd name="adj" fmla="val 24486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="" xmlns:a16="http://schemas.microsoft.com/office/drawing/2014/main" id="{37F814F7-C72C-DEBF-A8E0-D0157782DA7F}"/>
              </a:ext>
            </a:extLst>
          </p:cNvPr>
          <p:cNvSpPr/>
          <p:nvPr/>
        </p:nvSpPr>
        <p:spPr>
          <a:xfrm>
            <a:off x="5305521" y="2692175"/>
            <a:ext cx="4497842" cy="1080000"/>
          </a:xfrm>
          <a:prstGeom prst="roundRect">
            <a:avLst>
              <a:gd name="adj" fmla="val 2715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="" xmlns:a16="http://schemas.microsoft.com/office/drawing/2014/main" id="{82B9E135-49A8-AFAE-B5ED-1983DB685625}"/>
              </a:ext>
            </a:extLst>
          </p:cNvPr>
          <p:cNvSpPr/>
          <p:nvPr/>
        </p:nvSpPr>
        <p:spPr>
          <a:xfrm>
            <a:off x="5305521" y="3955031"/>
            <a:ext cx="4497842" cy="1080000"/>
          </a:xfrm>
          <a:prstGeom prst="roundRect">
            <a:avLst>
              <a:gd name="adj" fmla="val 2626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D7A8C65-2FFC-FA19-1043-FD5C616916B7}"/>
              </a:ext>
            </a:extLst>
          </p:cNvPr>
          <p:cNvSpPr txBox="1"/>
          <p:nvPr/>
        </p:nvSpPr>
        <p:spPr>
          <a:xfrm>
            <a:off x="627016" y="550177"/>
            <a:ext cx="73178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УСЛУГ ПО ЖИЗНЕОБЕСПЕЧЕНИЮ</a:t>
            </a:r>
            <a:endParaRPr lang="x-none" sz="24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0E7AEE1B-6493-2AAC-9706-2C996F25F138}"/>
              </a:ext>
            </a:extLst>
          </p:cNvPr>
          <p:cNvSpPr/>
          <p:nvPr/>
        </p:nvSpPr>
        <p:spPr>
          <a:xfrm>
            <a:off x="627018" y="163628"/>
            <a:ext cx="210843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услуг по жизнеобеспечению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96D46BCC-52CE-113E-98A7-2CFA709E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="" xmlns:a16="http://schemas.microsoft.com/office/drawing/2014/main" id="{75F4BDB2-1DD7-9775-89B1-819D0A2A7FFF}"/>
              </a:ext>
            </a:extLst>
          </p:cNvPr>
          <p:cNvSpPr/>
          <p:nvPr/>
        </p:nvSpPr>
        <p:spPr>
          <a:xfrm>
            <a:off x="627016" y="5217886"/>
            <a:ext cx="9176347" cy="1080000"/>
          </a:xfrm>
          <a:prstGeom prst="roundRect">
            <a:avLst>
              <a:gd name="adj" fmla="val 253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A2AD330D-FF13-7864-9E54-AAB88FE0D0E9}"/>
              </a:ext>
            </a:extLst>
          </p:cNvPr>
          <p:cNvSpPr/>
          <p:nvPr/>
        </p:nvSpPr>
        <p:spPr>
          <a:xfrm>
            <a:off x="627016" y="1429319"/>
            <a:ext cx="4497842" cy="1080000"/>
          </a:xfrm>
          <a:prstGeom prst="roundRect">
            <a:avLst>
              <a:gd name="adj" fmla="val 24486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E2B503AD-0885-7A92-B50F-6D6B23E4B90F}"/>
              </a:ext>
            </a:extLst>
          </p:cNvPr>
          <p:cNvSpPr txBox="1"/>
          <p:nvPr/>
        </p:nvSpPr>
        <p:spPr>
          <a:xfrm>
            <a:off x="872824" y="161602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ТРАНСПОРТНОЕ ОБСЛУЖИВАНИЕ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901A812C-12AC-0269-B78F-98A858EE1EF6}"/>
              </a:ext>
            </a:extLst>
          </p:cNvPr>
          <p:cNvSpPr/>
          <p:nvPr/>
        </p:nvSpPr>
        <p:spPr>
          <a:xfrm>
            <a:off x="627016" y="2692175"/>
            <a:ext cx="4497842" cy="1080000"/>
          </a:xfrm>
          <a:prstGeom prst="roundRect">
            <a:avLst>
              <a:gd name="adj" fmla="val 2715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2D3A55BF-3247-B000-6EA4-E0D6AB1E9AFD}"/>
              </a:ext>
            </a:extLst>
          </p:cNvPr>
          <p:cNvSpPr/>
          <p:nvPr/>
        </p:nvSpPr>
        <p:spPr>
          <a:xfrm>
            <a:off x="627016" y="3955031"/>
            <a:ext cx="4497842" cy="1080000"/>
          </a:xfrm>
          <a:prstGeom prst="roundRect">
            <a:avLst>
              <a:gd name="adj" fmla="val 2626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8A15FB1C-D0D1-CE8C-F8E6-994D5BF27E92}"/>
              </a:ext>
            </a:extLst>
          </p:cNvPr>
          <p:cNvSpPr txBox="1"/>
          <p:nvPr/>
        </p:nvSpPr>
        <p:spPr>
          <a:xfrm>
            <a:off x="872824" y="2878881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ЭЛЕКТРОСНАБЖЕНИЯ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485C49D6-BF39-8137-2806-6E756A76C75E}"/>
              </a:ext>
            </a:extLst>
          </p:cNvPr>
          <p:cNvSpPr txBox="1"/>
          <p:nvPr/>
        </p:nvSpPr>
        <p:spPr>
          <a:xfrm>
            <a:off x="872824" y="4142829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ВОДОСНАБЖЕНИЯ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EF38B41A-CEBF-CCE2-493A-938216893052}"/>
              </a:ext>
            </a:extLst>
          </p:cNvPr>
          <p:cNvSpPr txBox="1"/>
          <p:nvPr/>
        </p:nvSpPr>
        <p:spPr>
          <a:xfrm>
            <a:off x="5551329" y="161602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ТЕПЛОСНАБЖЕНИЯ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="" xmlns:a16="http://schemas.microsoft.com/office/drawing/2014/main" id="{49D6839A-39A6-4F5E-B5FE-686F0C2ED13D}"/>
              </a:ext>
            </a:extLst>
          </p:cNvPr>
          <p:cNvSpPr txBox="1"/>
          <p:nvPr/>
        </p:nvSpPr>
        <p:spPr>
          <a:xfrm>
            <a:off x="5551329" y="2878881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АВТОМОБИЛЬНЫХ ДОРОГ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="" xmlns:a16="http://schemas.microsoft.com/office/drawing/2014/main" id="{0EE053FA-A557-1414-8ECE-9262B61E39F3}"/>
              </a:ext>
            </a:extLst>
          </p:cNvPr>
          <p:cNvSpPr txBox="1"/>
          <p:nvPr/>
        </p:nvSpPr>
        <p:spPr>
          <a:xfrm>
            <a:off x="5551329" y="4142829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ГАЗОСНАБЖЕНИЯ 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="" xmlns:a16="http://schemas.microsoft.com/office/drawing/2014/main" id="{DF09B481-63E6-4827-EEE1-C4395D37642B}"/>
              </a:ext>
            </a:extLst>
          </p:cNvPr>
          <p:cNvSpPr txBox="1"/>
          <p:nvPr/>
        </p:nvSpPr>
        <p:spPr>
          <a:xfrm>
            <a:off x="627015" y="5404523"/>
            <a:ext cx="916058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7" name="Диаграмма 136">
            <a:extLst>
              <a:ext uri="{FF2B5EF4-FFF2-40B4-BE49-F238E27FC236}">
                <a16:creationId xmlns="" xmlns:a16="http://schemas.microsoft.com/office/drawing/2014/main" id="{C51C3D30-2B31-37DD-003E-863B1BF9B3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3380658"/>
              </p:ext>
            </p:extLst>
          </p:nvPr>
        </p:nvGraphicFramePr>
        <p:xfrm>
          <a:off x="5551329" y="1848679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9" name="Диаграмма 138">
            <a:extLst>
              <a:ext uri="{FF2B5EF4-FFF2-40B4-BE49-F238E27FC236}">
                <a16:creationId xmlns="" xmlns:a16="http://schemas.microsoft.com/office/drawing/2014/main" id="{97A1D79B-4DF1-ADD5-E150-13F835D6F9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765777"/>
              </p:ext>
            </p:extLst>
          </p:nvPr>
        </p:nvGraphicFramePr>
        <p:xfrm>
          <a:off x="5557264" y="3110373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1" name="Диаграмма 140">
            <a:extLst>
              <a:ext uri="{FF2B5EF4-FFF2-40B4-BE49-F238E27FC236}">
                <a16:creationId xmlns="" xmlns:a16="http://schemas.microsoft.com/office/drawing/2014/main" id="{742B76D2-5D93-71F4-1341-2C5463DC04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5894231"/>
              </p:ext>
            </p:extLst>
          </p:nvPr>
        </p:nvGraphicFramePr>
        <p:xfrm>
          <a:off x="5557264" y="4372067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3" name="Диаграмма 142">
            <a:extLst>
              <a:ext uri="{FF2B5EF4-FFF2-40B4-BE49-F238E27FC236}">
                <a16:creationId xmlns=""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4205579"/>
              </p:ext>
            </p:extLst>
          </p:nvPr>
        </p:nvGraphicFramePr>
        <p:xfrm>
          <a:off x="872824" y="1848679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4" name="Диаграмма 143">
            <a:extLst>
              <a:ext uri="{FF2B5EF4-FFF2-40B4-BE49-F238E27FC236}">
                <a16:creationId xmlns="" xmlns:a16="http://schemas.microsoft.com/office/drawing/2014/main" id="{31E09409-6A4A-5B0C-B3C4-AF3F5C017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752772"/>
              </p:ext>
            </p:extLst>
          </p:nvPr>
        </p:nvGraphicFramePr>
        <p:xfrm>
          <a:off x="878759" y="3110373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5" name="Диаграмма 144">
            <a:extLst>
              <a:ext uri="{FF2B5EF4-FFF2-40B4-BE49-F238E27FC236}">
                <a16:creationId xmlns="" xmlns:a16="http://schemas.microsoft.com/office/drawing/2014/main" id="{19E1FE89-1D22-621D-B790-2E2FDB94C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1739994"/>
              </p:ext>
            </p:extLst>
          </p:nvPr>
        </p:nvGraphicFramePr>
        <p:xfrm>
          <a:off x="878759" y="4372067"/>
          <a:ext cx="2770420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142B7C9-C8A4-AD18-9E68-F31C31721362}"/>
              </a:ext>
            </a:extLst>
          </p:cNvPr>
          <p:cNvSpPr txBox="1"/>
          <p:nvPr/>
        </p:nvSpPr>
        <p:spPr>
          <a:xfrm>
            <a:off x="872825" y="5721154"/>
            <a:ext cx="27360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хорошее 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услуг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теплоснабжения</a:t>
            </a:r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CE461E-F443-47C2-E7FF-BE4E6CF5C7C2}"/>
              </a:ext>
            </a:extLst>
          </p:cNvPr>
          <p:cNvSpPr txBox="1"/>
          <p:nvPr/>
        </p:nvSpPr>
        <p:spPr>
          <a:xfrm>
            <a:off x="3862274" y="5716498"/>
            <a:ext cx="27360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удовлетворительное качество услуг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водоснабжения, 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электроснабжения                 и транспортного обслуживания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A0FAD5A-EE6F-8C60-E3B8-C76D8952E3A6}"/>
              </a:ext>
            </a:extLst>
          </p:cNvPr>
          <p:cNvSpPr txBox="1"/>
          <p:nvPr/>
        </p:nvSpPr>
        <p:spPr>
          <a:xfrm>
            <a:off x="6851723" y="5716497"/>
            <a:ext cx="27360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плохое качество автомобильных дорог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327B8DF-37F1-A614-442C-D33BA1425CAD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 smtClean="0"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ОФИЛЬ 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9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Скругленный прямоугольник 131">
            <a:extLst>
              <a:ext uri="{FF2B5EF4-FFF2-40B4-BE49-F238E27FC236}">
                <a16:creationId xmlns="" xmlns:a16="http://schemas.microsoft.com/office/drawing/2014/main" id="{965B5596-9886-1EDD-8689-79E3A0147044}"/>
              </a:ext>
            </a:extLst>
          </p:cNvPr>
          <p:cNvSpPr/>
          <p:nvPr/>
        </p:nvSpPr>
        <p:spPr>
          <a:xfrm>
            <a:off x="627016" y="1401546"/>
            <a:ext cx="6056289" cy="4906277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8" name="Скругленный прямоугольник 167">
            <a:extLst>
              <a:ext uri="{FF2B5EF4-FFF2-40B4-BE49-F238E27FC236}">
                <a16:creationId xmlns="" xmlns:a16="http://schemas.microsoft.com/office/drawing/2014/main" id="{406DE531-59AB-987E-57EA-AF99FD6084E2}"/>
              </a:ext>
            </a:extLst>
          </p:cNvPr>
          <p:cNvSpPr/>
          <p:nvPr/>
        </p:nvSpPr>
        <p:spPr>
          <a:xfrm>
            <a:off x="750639" y="1525351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73" name="Скругленный прямоугольник 172">
            <a:extLst>
              <a:ext uri="{FF2B5EF4-FFF2-40B4-BE49-F238E27FC236}">
                <a16:creationId xmlns=""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722882" y="1525351"/>
            <a:ext cx="2836800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1" name="Скругленный прямоугольник 190">
            <a:extLst>
              <a:ext uri="{FF2B5EF4-FFF2-40B4-BE49-F238E27FC236}">
                <a16:creationId xmlns="" xmlns:a16="http://schemas.microsoft.com/office/drawing/2014/main" id="{3DAEEDE2-CD4E-EEAA-1E55-446D41A95687}"/>
              </a:ext>
            </a:extLst>
          </p:cNvPr>
          <p:cNvSpPr/>
          <p:nvPr/>
        </p:nvSpPr>
        <p:spPr>
          <a:xfrm>
            <a:off x="750638" y="4714888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2" name="Скругленный прямоугольник 191">
            <a:extLst>
              <a:ext uri="{FF2B5EF4-FFF2-40B4-BE49-F238E27FC236}">
                <a16:creationId xmlns="" xmlns:a16="http://schemas.microsoft.com/office/drawing/2014/main" id="{08E356B1-B150-5CBC-DA11-99103B9B0653}"/>
              </a:ext>
            </a:extLst>
          </p:cNvPr>
          <p:cNvSpPr/>
          <p:nvPr/>
        </p:nvSpPr>
        <p:spPr>
          <a:xfrm>
            <a:off x="3722881" y="4714888"/>
            <a:ext cx="2836800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7" name="Скругленный прямоугольник 196">
            <a:extLst>
              <a:ext uri="{FF2B5EF4-FFF2-40B4-BE49-F238E27FC236}">
                <a16:creationId xmlns="" xmlns:a16="http://schemas.microsoft.com/office/drawing/2014/main" id="{EA0DAF6A-ED29-E9EF-CDF0-F42C5E4B92F5}"/>
              </a:ext>
            </a:extLst>
          </p:cNvPr>
          <p:cNvSpPr/>
          <p:nvPr/>
        </p:nvSpPr>
        <p:spPr>
          <a:xfrm>
            <a:off x="750638" y="3120117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8" name="Скругленный прямоугольник 197">
            <a:extLst>
              <a:ext uri="{FF2B5EF4-FFF2-40B4-BE49-F238E27FC236}">
                <a16:creationId xmlns="" xmlns:a16="http://schemas.microsoft.com/office/drawing/2014/main" id="{8D370FB6-20C6-B96E-C580-63F3005FCF57}"/>
              </a:ext>
            </a:extLst>
          </p:cNvPr>
          <p:cNvSpPr/>
          <p:nvPr/>
        </p:nvSpPr>
        <p:spPr>
          <a:xfrm>
            <a:off x="3722881" y="3120117"/>
            <a:ext cx="2836800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pic>
        <p:nvPicPr>
          <p:cNvPr id="244" name="Рисунок 243" descr="Центр обработки вызовов со сплошной заливкой">
            <a:extLst>
              <a:ext uri="{FF2B5EF4-FFF2-40B4-BE49-F238E27FC236}">
                <a16:creationId xmlns="" xmlns:a16="http://schemas.microsoft.com/office/drawing/2014/main" id="{51B19BD5-3927-9DC1-E411-B1C3999E4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21526" y="4031628"/>
            <a:ext cx="360000" cy="3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Культурно-туристический комплекс «Сибирская усадьба Н.А.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Скругленный прямоугольник 134">
            <a:extLst>
              <a:ext uri="{FF2B5EF4-FFF2-40B4-BE49-F238E27FC236}">
                <a16:creationId xmlns="" xmlns:a16="http://schemas.microsoft.com/office/drawing/2014/main" id="{C4AB92F1-CEB6-26D4-2A1E-FF237173ABDF}"/>
              </a:ext>
            </a:extLst>
          </p:cNvPr>
          <p:cNvSpPr/>
          <p:nvPr/>
        </p:nvSpPr>
        <p:spPr>
          <a:xfrm>
            <a:off x="6835241" y="1429319"/>
            <a:ext cx="2968121" cy="1116000"/>
          </a:xfrm>
          <a:prstGeom prst="roundRect">
            <a:avLst>
              <a:gd name="adj" fmla="val 2270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41" name="Скругленный прямоугольник 140">
            <a:extLst>
              <a:ext uri="{FF2B5EF4-FFF2-40B4-BE49-F238E27FC236}">
                <a16:creationId xmlns="" xmlns:a16="http://schemas.microsoft.com/office/drawing/2014/main" id="{C7EEC72E-3ED9-E267-43BA-E4A3E81CE2BE}"/>
              </a:ext>
            </a:extLst>
          </p:cNvPr>
          <p:cNvSpPr/>
          <p:nvPr/>
        </p:nvSpPr>
        <p:spPr>
          <a:xfrm>
            <a:off x="6835241" y="2680175"/>
            <a:ext cx="2968121" cy="1116000"/>
          </a:xfrm>
          <a:prstGeom prst="roundRect">
            <a:avLst>
              <a:gd name="adj" fmla="val 2448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47" name="Скругленный прямоугольник 146">
            <a:extLst>
              <a:ext uri="{FF2B5EF4-FFF2-40B4-BE49-F238E27FC236}">
                <a16:creationId xmlns="" xmlns:a16="http://schemas.microsoft.com/office/drawing/2014/main" id="{57911A3B-BCB5-2A47-5B07-3112694A3637}"/>
              </a:ext>
            </a:extLst>
          </p:cNvPr>
          <p:cNvSpPr/>
          <p:nvPr/>
        </p:nvSpPr>
        <p:spPr>
          <a:xfrm>
            <a:off x="6835241" y="3931031"/>
            <a:ext cx="2968121" cy="1116000"/>
          </a:xfrm>
          <a:prstGeom prst="roundRect">
            <a:avLst>
              <a:gd name="adj" fmla="val 235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="" xmlns:a16="http://schemas.microsoft.com/office/drawing/2014/main" id="{D55725BD-9CEF-A6C4-CE2F-1F1ED6085E54}"/>
              </a:ext>
            </a:extLst>
          </p:cNvPr>
          <p:cNvSpPr/>
          <p:nvPr/>
        </p:nvSpPr>
        <p:spPr>
          <a:xfrm>
            <a:off x="6835241" y="5181886"/>
            <a:ext cx="2968121" cy="1116000"/>
          </a:xfrm>
          <a:prstGeom prst="roundRect">
            <a:avLst>
              <a:gd name="adj" fmla="val 25377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88" name="TextBox 187">
            <a:extLst>
              <a:ext uri="{FF2B5EF4-FFF2-40B4-BE49-F238E27FC236}">
                <a16:creationId xmlns="" xmlns:a16="http://schemas.microsoft.com/office/drawing/2014/main" id="{AC190EDA-2C05-15EC-A1DE-437FDD6DF9D3}"/>
              </a:ext>
            </a:extLst>
          </p:cNvPr>
          <p:cNvSpPr txBox="1"/>
          <p:nvPr/>
        </p:nvSpPr>
        <p:spPr>
          <a:xfrm>
            <a:off x="2572173" y="2575095"/>
            <a:ext cx="957412" cy="3231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КТК СИБИРСКАЯ УСАДЬБА </a:t>
            </a: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Н.А. ЛАМПСАКОВА 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="" xmlns:a16="http://schemas.microsoft.com/office/drawing/2014/main" id="{99D6DE6B-139E-8832-E11F-631D17E87F79}"/>
              </a:ext>
            </a:extLst>
          </p:cNvPr>
          <p:cNvSpPr txBox="1"/>
          <p:nvPr/>
        </p:nvSpPr>
        <p:spPr>
          <a:xfrm>
            <a:off x="5612419" y="4107856"/>
            <a:ext cx="947263" cy="3231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АСИНОВСКИЙ КРАЕВЕДЧЕСКИЙ МУЗЕЙ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FB1FF055-40B5-BA60-4F7B-23BB5E57A5CD}"/>
              </a:ext>
            </a:extLst>
          </p:cNvPr>
          <p:cNvSpPr txBox="1"/>
          <p:nvPr/>
        </p:nvSpPr>
        <p:spPr>
          <a:xfrm>
            <a:off x="2594184" y="5770956"/>
            <a:ext cx="935401" cy="3231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БИБЛИОТЕКА ИМЕНИ </a:t>
            </a: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Г.М. МАРКОВА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F4A7FBB4-FAD5-3479-086F-23409394A391}"/>
              </a:ext>
            </a:extLst>
          </p:cNvPr>
          <p:cNvSpPr txBox="1"/>
          <p:nvPr/>
        </p:nvSpPr>
        <p:spPr>
          <a:xfrm>
            <a:off x="2550162" y="3838119"/>
            <a:ext cx="979422" cy="64633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ГРАЖДАНСКОЙ ВОЙНЫ </a:t>
            </a:r>
            <a:endParaRPr lang="ru-RU" sz="7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КТК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СИБИРСКАЯ УСАДЬБА </a:t>
            </a:r>
          </a:p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Н.А.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7F5D904E-0764-D556-8F34-50AF2D1830C7}"/>
              </a:ext>
            </a:extLst>
          </p:cNvPr>
          <p:cNvSpPr txBox="1"/>
          <p:nvPr/>
        </p:nvSpPr>
        <p:spPr>
          <a:xfrm>
            <a:off x="5596369" y="5824816"/>
            <a:ext cx="694107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ГОЛЛАНДСКАЯ ДЕРЕВНЯ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="" xmlns:a16="http://schemas.microsoft.com/office/drawing/2014/main" id="{12850D73-BA0F-E934-9B3B-1FF7EEC63AD8}"/>
              </a:ext>
            </a:extLst>
          </p:cNvPr>
          <p:cNvSpPr txBox="1"/>
          <p:nvPr/>
        </p:nvSpPr>
        <p:spPr>
          <a:xfrm>
            <a:off x="5596370" y="2473697"/>
            <a:ext cx="931216" cy="43088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БЕРЕСТЫ КТК СИБИРСКАЯ УСАДЬБА </a:t>
            </a: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Н.А. ЛАМПСАКОВА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="" xmlns:a16="http://schemas.microsoft.com/office/drawing/2014/main" id="{8F3092DA-AABD-96D8-DAB8-50B4A3BEB105}"/>
              </a:ext>
            </a:extLst>
          </p:cNvPr>
          <p:cNvSpPr txBox="1"/>
          <p:nvPr/>
        </p:nvSpPr>
        <p:spPr>
          <a:xfrm>
            <a:off x="7051059" y="1906955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18 651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="" xmlns:a16="http://schemas.microsoft.com/office/drawing/2014/main" id="{B405BEA9-0290-005C-0FFF-80B4B01D78C5}"/>
              </a:ext>
            </a:extLst>
          </p:cNvPr>
          <p:cNvSpPr txBox="1"/>
          <p:nvPr/>
        </p:nvSpPr>
        <p:spPr>
          <a:xfrm>
            <a:off x="7051058" y="2246627"/>
            <a:ext cx="2450467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посетило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КТК «Сибирская усадьба </a:t>
            </a:r>
          </a:p>
          <a:p>
            <a:pPr>
              <a:lnSpc>
                <a:spcPts val="980"/>
              </a:lnSpc>
            </a:pP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Н.А. </a:t>
            </a:r>
            <a:r>
              <a:rPr lang="ru-RU" sz="90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2025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sp>
        <p:nvSpPr>
          <p:cNvPr id="205" name="Скругленный прямоугольник 204">
            <a:extLst>
              <a:ext uri="{FF2B5EF4-FFF2-40B4-BE49-F238E27FC236}">
                <a16:creationId xmlns="" xmlns:a16="http://schemas.microsoft.com/office/drawing/2014/main" id="{0EE3CC0B-A20D-6AAF-CF54-F2982CA05721}"/>
              </a:ext>
            </a:extLst>
          </p:cNvPr>
          <p:cNvSpPr/>
          <p:nvPr/>
        </p:nvSpPr>
        <p:spPr>
          <a:xfrm>
            <a:off x="7051058" y="1525351"/>
            <a:ext cx="1793067" cy="216345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+243,7%</a:t>
            </a:r>
            <a:endParaRPr lang="x-none" sz="12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8" name="Рисунок 207" descr="Банк со сплошной заливкой">
            <a:extLst>
              <a:ext uri="{FF2B5EF4-FFF2-40B4-BE49-F238E27FC236}">
                <a16:creationId xmlns="" xmlns:a16="http://schemas.microsoft.com/office/drawing/2014/main" id="{76133FDC-F09D-1A40-4856-434A0276F3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27035" y="1502704"/>
            <a:ext cx="360000" cy="360000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="" xmlns:a16="http://schemas.microsoft.com/office/drawing/2014/main" id="{31BFC30A-9CC5-E6E2-F85C-B6EFC1138044}"/>
              </a:ext>
            </a:extLst>
          </p:cNvPr>
          <p:cNvSpPr txBox="1"/>
          <p:nvPr/>
        </p:nvSpPr>
        <p:spPr>
          <a:xfrm>
            <a:off x="7051059" y="3158955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431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="" xmlns:a16="http://schemas.microsoft.com/office/drawing/2014/main" id="{93D18ECF-A386-4937-AA7D-760DB0FD36AC}"/>
              </a:ext>
            </a:extLst>
          </p:cNvPr>
          <p:cNvSpPr txBox="1"/>
          <p:nvPr/>
        </p:nvSpPr>
        <p:spPr>
          <a:xfrm>
            <a:off x="7051059" y="3536971"/>
            <a:ext cx="1481322" cy="128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проведено в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2" name="Скругленный прямоугольник 211">
            <a:extLst>
              <a:ext uri="{FF2B5EF4-FFF2-40B4-BE49-F238E27FC236}">
                <a16:creationId xmlns="" xmlns:a16="http://schemas.microsoft.com/office/drawing/2014/main" id="{EF3E43EC-A155-BABE-59F4-F2F66FC0AFD4}"/>
              </a:ext>
            </a:extLst>
          </p:cNvPr>
          <p:cNvSpPr/>
          <p:nvPr/>
        </p:nvSpPr>
        <p:spPr>
          <a:xfrm>
            <a:off x="7051059" y="2808260"/>
            <a:ext cx="1793066" cy="22378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+126,7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endParaRPr lang="x-none" sz="1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="" xmlns:a16="http://schemas.microsoft.com/office/drawing/2014/main" id="{7E0849A3-C1B7-174D-F8FC-4331E6E8CF51}"/>
              </a:ext>
            </a:extLst>
          </p:cNvPr>
          <p:cNvSpPr txBox="1"/>
          <p:nvPr/>
        </p:nvSpPr>
        <p:spPr>
          <a:xfrm>
            <a:off x="7051059" y="4409811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7 963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="" xmlns:a16="http://schemas.microsoft.com/office/drawing/2014/main" id="{274B9E21-F2CE-7A7D-DD68-76C0B7F2B2A9}"/>
              </a:ext>
            </a:extLst>
          </p:cNvPr>
          <p:cNvSpPr txBox="1"/>
          <p:nvPr/>
        </p:nvSpPr>
        <p:spPr>
          <a:xfrm>
            <a:off x="7048597" y="4726151"/>
            <a:ext cx="261866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обслужено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экскурсиями туристов на территории КТК «Сибирская усадьба Н.А. </a:t>
            </a:r>
            <a:r>
              <a:rPr lang="ru-RU" sz="90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FA563426-A606-79B1-A5F7-DD5BE611BA68}"/>
              </a:ext>
            </a:extLst>
          </p:cNvPr>
          <p:cNvSpPr/>
          <p:nvPr/>
        </p:nvSpPr>
        <p:spPr>
          <a:xfrm>
            <a:off x="7051058" y="4059116"/>
            <a:ext cx="1097860" cy="11102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+ 265,4%</a:t>
            </a:r>
            <a:endParaRPr lang="x-none" sz="1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="" xmlns:a16="http://schemas.microsoft.com/office/drawing/2014/main" id="{F2AD49D8-CFBB-2002-4B05-BC3FEC616920}"/>
              </a:ext>
            </a:extLst>
          </p:cNvPr>
          <p:cNvSpPr txBox="1"/>
          <p:nvPr/>
        </p:nvSpPr>
        <p:spPr>
          <a:xfrm>
            <a:off x="7051059" y="5313683"/>
            <a:ext cx="16001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география туристов</a:t>
            </a:r>
            <a:endParaRPr lang="ru-RU" sz="9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="" xmlns:a16="http://schemas.microsoft.com/office/drawing/2014/main" id="{1720A437-E917-8D9D-E318-B644F0E3B647}"/>
              </a:ext>
            </a:extLst>
          </p:cNvPr>
          <p:cNvSpPr txBox="1"/>
          <p:nvPr/>
        </p:nvSpPr>
        <p:spPr>
          <a:xfrm>
            <a:off x="7051059" y="5555161"/>
            <a:ext cx="82559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Екатеринбург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Самара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="" xmlns:a16="http://schemas.microsoft.com/office/drawing/2014/main" id="{EC006853-1759-BDB6-6911-2586A3F1D762}"/>
              </a:ext>
            </a:extLst>
          </p:cNvPr>
          <p:cNvSpPr txBox="1"/>
          <p:nvPr/>
        </p:nvSpPr>
        <p:spPr>
          <a:xfrm>
            <a:off x="8018531" y="5558264"/>
            <a:ext cx="82559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Красноярск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Новосибирск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Кемерово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Владивосток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2" name="Рисунок 241" descr="Пользователь со сплошной заливкой">
            <a:extLst>
              <a:ext uri="{FF2B5EF4-FFF2-40B4-BE49-F238E27FC236}">
                <a16:creationId xmlns="" xmlns:a16="http://schemas.microsoft.com/office/drawing/2014/main" id="{8CF82E8F-65AA-3A35-D6F5-B314FC10FB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21526" y="2779435"/>
            <a:ext cx="360000" cy="360000"/>
          </a:xfrm>
          <a:prstGeom prst="rect">
            <a:avLst/>
          </a:prstGeom>
        </p:spPr>
      </p:pic>
      <p:pic>
        <p:nvPicPr>
          <p:cNvPr id="246" name="Рисунок 245" descr="Карта с кнопкой со сплошной заливкой">
            <a:extLst>
              <a:ext uri="{FF2B5EF4-FFF2-40B4-BE49-F238E27FC236}">
                <a16:creationId xmlns="" xmlns:a16="http://schemas.microsoft.com/office/drawing/2014/main" id="{1CE77E23-3B18-38FC-9A54-0800D019A6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27035" y="5251022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40" y="1525351"/>
            <a:ext cx="1799522" cy="1462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Street Vision, Креативные индустрии, Культура в Томске, Музеи Томска, Томские новости, Краеведческий музей Асино мурал экслибрис художник рисунок Street Vision Асиновский краеведческий музей украсили муралы на основе экслибрисов художника Кеменова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883" y="3120118"/>
            <a:ext cx="1873487" cy="146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Голландская деревня открылась на сыроварне в с.Ягодное Томской обл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882" y="4717588"/>
            <a:ext cx="1873487" cy="14624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881" y="1502704"/>
            <a:ext cx="1873489" cy="1487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kaleidoscope.library.tomsk.ru/files/Image/Books/Golos/2021/041907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41" y="4717588"/>
            <a:ext cx="1799521" cy="1462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odochigova\Desktop\1111111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41" y="3120117"/>
            <a:ext cx="1799521" cy="14658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C006853-1759-BDB6-6911-2586A3F1D762}"/>
              </a:ext>
            </a:extLst>
          </p:cNvPr>
          <p:cNvSpPr txBox="1"/>
          <p:nvPr/>
        </p:nvSpPr>
        <p:spPr>
          <a:xfrm>
            <a:off x="8844125" y="5563072"/>
            <a:ext cx="82559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Якутск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Алтайский край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Хакасия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>
            <a:extLst>
              <a:ext uri="{FF2B5EF4-FFF2-40B4-BE49-F238E27FC236}">
                <a16:creationId xmlns="" xmlns:a16="http://schemas.microsoft.com/office/drawing/2014/main" id="{9F46E5B8-FE2C-5F41-4B8A-85D1E43FAA58}"/>
              </a:ext>
            </a:extLst>
          </p:cNvPr>
          <p:cNvSpPr/>
          <p:nvPr/>
        </p:nvSpPr>
        <p:spPr>
          <a:xfrm>
            <a:off x="4782794" y="1401546"/>
            <a:ext cx="5047005" cy="5095449"/>
          </a:xfrm>
          <a:prstGeom prst="roundRect">
            <a:avLst>
              <a:gd name="adj" fmla="val 5164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=""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627017" y="2287720"/>
            <a:ext cx="3977403" cy="4219759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ТУРИСТИЧЕСКИЕ МАРШРУТЫ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3E6210EF-3CE9-687B-D58A-316299AB2051}"/>
              </a:ext>
            </a:extLst>
          </p:cNvPr>
          <p:cNvSpPr/>
          <p:nvPr/>
        </p:nvSpPr>
        <p:spPr>
          <a:xfrm>
            <a:off x="627016" y="1401546"/>
            <a:ext cx="3977403" cy="775597"/>
          </a:xfrm>
          <a:prstGeom prst="roundRect">
            <a:avLst>
              <a:gd name="adj" fmla="val 324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ОРГАНИЗОВАНЫ ТУРИСТИЧЕСКИЕ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ПЕШЕХОДНЫЕ И АВТОМОБИЛЬНЫЕ МАРШРУТЫ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1171671" y="2434822"/>
            <a:ext cx="326316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автомобильная (автобусная) экскурсия «Уходил на войну сибиряк» </a:t>
            </a:r>
          </a:p>
          <a:p>
            <a:endParaRPr lang="ru-RU" sz="7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исторических мест, связанных с Великой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течественной Войной,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 о жизни сибирского края в годы Великой Отечественной войны. Длительность экскурсии 6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часов.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Въезд в г. Асино с перемещением по ул. 370 Стрелковой Дивизии, ул. Павлика Морозова, ул. Тельмана, ул. им. Ленина</a:t>
            </a:r>
          </a:p>
          <a:p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52980" y="247407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2F9F45-0791-A0D0-EB8F-4D140334C4EC}"/>
              </a:ext>
            </a:extLst>
          </p:cNvPr>
          <p:cNvSpPr txBox="1"/>
          <p:nvPr/>
        </p:nvSpPr>
        <p:spPr>
          <a:xfrm>
            <a:off x="1171671" y="3518383"/>
            <a:ext cx="3346989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автомобильная (автобусная) экскурсия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«Край мой Сибирский гордость моя»</a:t>
            </a:r>
          </a:p>
          <a:p>
            <a:endParaRPr lang="ru-RU" sz="7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возникновения села. Въезд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Семилужки, посещение казачьего острога, рассказ про строительство и историю острога, показ коллекции старинных монет, русских доспехов, оружия и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др.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«Краеведческого музея»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г.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Асино,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библиотеки Г.М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Маркова,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усадьбы земского врача Н.А. </a:t>
            </a:r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Длительность экскурсии  9 часов.</a:t>
            </a: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 из г. Томска, д. Семилужки, г. Асино,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Ново-Кусково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35D67197-D7DC-D223-02D1-1000B2C57B69}"/>
              </a:ext>
            </a:extLst>
          </p:cNvPr>
          <p:cNvSpPr/>
          <p:nvPr/>
        </p:nvSpPr>
        <p:spPr>
          <a:xfrm>
            <a:off x="852980" y="356582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A70E95D-6538-7CE3-716C-E98AFC270ABC}"/>
              </a:ext>
            </a:extLst>
          </p:cNvPr>
          <p:cNvSpPr txBox="1"/>
          <p:nvPr/>
        </p:nvSpPr>
        <p:spPr>
          <a:xfrm>
            <a:off x="1171670" y="4503686"/>
            <a:ext cx="326317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endParaRPr lang="ru-RU" sz="7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втомобильная (автобусная) экскурсия «По дорогам гражданской войны в </a:t>
            </a:r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Причулымье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ru-RU" sz="7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 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жизни сибирского края в годы Гражданской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войны, посещение братской могилы погибших партизан, посещение музея гражданской войны. Длительность экскурсии 6 часов.</a:t>
            </a:r>
          </a:p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 из г. Томска, г. Асино, с. Ново-Кусково</a:t>
            </a:r>
          </a:p>
          <a:p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4C45211F-A378-7AB1-3776-E71E7791729B}"/>
              </a:ext>
            </a:extLst>
          </p:cNvPr>
          <p:cNvSpPr/>
          <p:nvPr/>
        </p:nvSpPr>
        <p:spPr>
          <a:xfrm>
            <a:off x="852980" y="476315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E6EA7FB-9A7E-99E8-2382-DE1007057F83}"/>
              </a:ext>
            </a:extLst>
          </p:cNvPr>
          <p:cNvSpPr txBox="1"/>
          <p:nvPr/>
        </p:nvSpPr>
        <p:spPr>
          <a:xfrm>
            <a:off x="1153702" y="5635221"/>
            <a:ext cx="3186970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пешеходная экскурсия </a:t>
            </a:r>
            <a:r>
              <a:rPr lang="ru-RU" sz="7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«Есть в Сибири такое место»</a:t>
            </a:r>
          </a:p>
          <a:p>
            <a:endParaRPr lang="ru-RU" sz="700" b="1" spc="-20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Обзорная экскурсия по территории, рассказ об истории создания земской больницы, посещение  музея имени Н.А. </a:t>
            </a:r>
            <a:r>
              <a:rPr lang="ru-RU" sz="700" b="1" spc="-2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где разместилась виртуальная  экспозиция, которая рассказывает о работе и быте земского врача и событиях Гражданской войны и узнать тайны подземного хода</a:t>
            </a:r>
            <a:endParaRPr lang="ru-RU" sz="700" b="1" spc="-20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 в с. Ново-Кусково  на территории КТК «Сибирская усадьба Н.А. </a:t>
            </a:r>
            <a:r>
              <a:rPr lang="ru-RU" sz="700" b="1" spc="-2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Лампсакова</a:t>
            </a:r>
            <a:r>
              <a:rPr lang="ru-RU" sz="7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700" b="1" spc="-20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en-US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://asino.ru/content/t-password</a:t>
            </a:r>
            <a:endParaRPr lang="ru-RU" sz="7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A39B736-8491-EA54-D5F8-701C74817BBA}"/>
              </a:ext>
            </a:extLst>
          </p:cNvPr>
          <p:cNvSpPr/>
          <p:nvPr/>
        </p:nvSpPr>
        <p:spPr>
          <a:xfrm>
            <a:off x="869573" y="566137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5F051-E20D-AD88-EE11-D3FFBACF9B5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2" name="Рисунок 151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034" y="1426017"/>
            <a:ext cx="5047005" cy="4126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" name="Скругленный прямоугольник 152"/>
          <p:cNvSpPr/>
          <p:nvPr/>
        </p:nvSpPr>
        <p:spPr>
          <a:xfrm>
            <a:off x="7780297" y="4205984"/>
            <a:ext cx="826179" cy="281895"/>
          </a:xfrm>
          <a:prstGeom prst="roundRect">
            <a:avLst>
              <a:gd name="adj" fmla="val 50000"/>
            </a:avLst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Асино</a:t>
            </a:r>
            <a:endParaRPr lang="ru-RU" sz="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4" name="Рисунок 153" descr="Маркер со сплошной заливкой">
            <a:extLst>
              <a:ext uri="{FF2B5EF4-FFF2-40B4-BE49-F238E27FC236}">
                <a16:creationId xmlns=""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0443" y="4262410"/>
            <a:ext cx="180000" cy="180000"/>
          </a:xfrm>
          <a:prstGeom prst="rect">
            <a:avLst/>
          </a:prstGeom>
        </p:spPr>
      </p:pic>
      <p:sp>
        <p:nvSpPr>
          <p:cNvPr id="155" name="Овал 154">
            <a:extLst>
              <a:ext uri="{FF2B5EF4-FFF2-40B4-BE49-F238E27FC236}">
                <a16:creationId xmlns:a16="http://schemas.microsoft.com/office/drawing/2014/main" xmlns="" id="{66F4AEDD-E4B8-0832-6835-4FD7F0E999A1}"/>
              </a:ext>
            </a:extLst>
          </p:cNvPr>
          <p:cNvSpPr/>
          <p:nvPr/>
        </p:nvSpPr>
        <p:spPr>
          <a:xfrm>
            <a:off x="5009447" y="558090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7641336" y="4440936"/>
            <a:ext cx="936499" cy="1002792"/>
          </a:xfrm>
          <a:custGeom>
            <a:avLst/>
            <a:gdLst>
              <a:gd name="connsiteX0" fmla="*/ 0 w 936499"/>
              <a:gd name="connsiteY0" fmla="*/ 1002792 h 1002792"/>
              <a:gd name="connsiteX1" fmla="*/ 15240 w 936499"/>
              <a:gd name="connsiteY1" fmla="*/ 993648 h 1002792"/>
              <a:gd name="connsiteX2" fmla="*/ 24384 w 936499"/>
              <a:gd name="connsiteY2" fmla="*/ 990600 h 1002792"/>
              <a:gd name="connsiteX3" fmla="*/ 42672 w 936499"/>
              <a:gd name="connsiteY3" fmla="*/ 978408 h 1002792"/>
              <a:gd name="connsiteX4" fmla="*/ 60960 w 936499"/>
              <a:gd name="connsiteY4" fmla="*/ 972312 h 1002792"/>
              <a:gd name="connsiteX5" fmla="*/ 79248 w 936499"/>
              <a:gd name="connsiteY5" fmla="*/ 960120 h 1002792"/>
              <a:gd name="connsiteX6" fmla="*/ 91440 w 936499"/>
              <a:gd name="connsiteY6" fmla="*/ 954024 h 1002792"/>
              <a:gd name="connsiteX7" fmla="*/ 109728 w 936499"/>
              <a:gd name="connsiteY7" fmla="*/ 941832 h 1002792"/>
              <a:gd name="connsiteX8" fmla="*/ 131064 w 936499"/>
              <a:gd name="connsiteY8" fmla="*/ 935736 h 1002792"/>
              <a:gd name="connsiteX9" fmla="*/ 149352 w 936499"/>
              <a:gd name="connsiteY9" fmla="*/ 926592 h 1002792"/>
              <a:gd name="connsiteX10" fmla="*/ 167640 w 936499"/>
              <a:gd name="connsiteY10" fmla="*/ 917448 h 1002792"/>
              <a:gd name="connsiteX11" fmla="*/ 176784 w 936499"/>
              <a:gd name="connsiteY11" fmla="*/ 911352 h 1002792"/>
              <a:gd name="connsiteX12" fmla="*/ 185928 w 936499"/>
              <a:gd name="connsiteY12" fmla="*/ 908304 h 1002792"/>
              <a:gd name="connsiteX13" fmla="*/ 201168 w 936499"/>
              <a:gd name="connsiteY13" fmla="*/ 896112 h 1002792"/>
              <a:gd name="connsiteX14" fmla="*/ 219456 w 936499"/>
              <a:gd name="connsiteY14" fmla="*/ 880872 h 1002792"/>
              <a:gd name="connsiteX15" fmla="*/ 225552 w 936499"/>
              <a:gd name="connsiteY15" fmla="*/ 871728 h 1002792"/>
              <a:gd name="connsiteX16" fmla="*/ 234696 w 936499"/>
              <a:gd name="connsiteY16" fmla="*/ 859536 h 1002792"/>
              <a:gd name="connsiteX17" fmla="*/ 243840 w 936499"/>
              <a:gd name="connsiteY17" fmla="*/ 835152 h 1002792"/>
              <a:gd name="connsiteX18" fmla="*/ 256032 w 936499"/>
              <a:gd name="connsiteY18" fmla="*/ 816864 h 1002792"/>
              <a:gd name="connsiteX19" fmla="*/ 265176 w 936499"/>
              <a:gd name="connsiteY19" fmla="*/ 798576 h 1002792"/>
              <a:gd name="connsiteX20" fmla="*/ 268224 w 936499"/>
              <a:gd name="connsiteY20" fmla="*/ 789432 h 1002792"/>
              <a:gd name="connsiteX21" fmla="*/ 274320 w 936499"/>
              <a:gd name="connsiteY21" fmla="*/ 780288 h 1002792"/>
              <a:gd name="connsiteX22" fmla="*/ 277368 w 936499"/>
              <a:gd name="connsiteY22" fmla="*/ 771144 h 1002792"/>
              <a:gd name="connsiteX23" fmla="*/ 283464 w 936499"/>
              <a:gd name="connsiteY23" fmla="*/ 762000 h 1002792"/>
              <a:gd name="connsiteX24" fmla="*/ 286512 w 936499"/>
              <a:gd name="connsiteY24" fmla="*/ 752856 h 1002792"/>
              <a:gd name="connsiteX25" fmla="*/ 295656 w 936499"/>
              <a:gd name="connsiteY25" fmla="*/ 746760 h 1002792"/>
              <a:gd name="connsiteX26" fmla="*/ 298704 w 936499"/>
              <a:gd name="connsiteY26" fmla="*/ 737616 h 1002792"/>
              <a:gd name="connsiteX27" fmla="*/ 310896 w 936499"/>
              <a:gd name="connsiteY27" fmla="*/ 719328 h 1002792"/>
              <a:gd name="connsiteX28" fmla="*/ 313944 w 936499"/>
              <a:gd name="connsiteY28" fmla="*/ 710184 h 1002792"/>
              <a:gd name="connsiteX29" fmla="*/ 323088 w 936499"/>
              <a:gd name="connsiteY29" fmla="*/ 704088 h 1002792"/>
              <a:gd name="connsiteX30" fmla="*/ 335280 w 936499"/>
              <a:gd name="connsiteY30" fmla="*/ 685800 h 1002792"/>
              <a:gd name="connsiteX31" fmla="*/ 341376 w 936499"/>
              <a:gd name="connsiteY31" fmla="*/ 676656 h 1002792"/>
              <a:gd name="connsiteX32" fmla="*/ 362712 w 936499"/>
              <a:gd name="connsiteY32" fmla="*/ 661416 h 1002792"/>
              <a:gd name="connsiteX33" fmla="*/ 371856 w 936499"/>
              <a:gd name="connsiteY33" fmla="*/ 658368 h 1002792"/>
              <a:gd name="connsiteX34" fmla="*/ 381000 w 936499"/>
              <a:gd name="connsiteY34" fmla="*/ 652272 h 1002792"/>
              <a:gd name="connsiteX35" fmla="*/ 387096 w 936499"/>
              <a:gd name="connsiteY35" fmla="*/ 643128 h 1002792"/>
              <a:gd name="connsiteX36" fmla="*/ 396240 w 936499"/>
              <a:gd name="connsiteY36" fmla="*/ 640080 h 1002792"/>
              <a:gd name="connsiteX37" fmla="*/ 414528 w 936499"/>
              <a:gd name="connsiteY37" fmla="*/ 627888 h 1002792"/>
              <a:gd name="connsiteX38" fmla="*/ 432816 w 936499"/>
              <a:gd name="connsiteY38" fmla="*/ 615696 h 1002792"/>
              <a:gd name="connsiteX39" fmla="*/ 441960 w 936499"/>
              <a:gd name="connsiteY39" fmla="*/ 609600 h 1002792"/>
              <a:gd name="connsiteX40" fmla="*/ 460248 w 936499"/>
              <a:gd name="connsiteY40" fmla="*/ 603504 h 1002792"/>
              <a:gd name="connsiteX41" fmla="*/ 478536 w 936499"/>
              <a:gd name="connsiteY41" fmla="*/ 591312 h 1002792"/>
              <a:gd name="connsiteX42" fmla="*/ 487680 w 936499"/>
              <a:gd name="connsiteY42" fmla="*/ 588264 h 1002792"/>
              <a:gd name="connsiteX43" fmla="*/ 515112 w 936499"/>
              <a:gd name="connsiteY43" fmla="*/ 582168 h 1002792"/>
              <a:gd name="connsiteX44" fmla="*/ 542544 w 936499"/>
              <a:gd name="connsiteY44" fmla="*/ 576072 h 1002792"/>
              <a:gd name="connsiteX45" fmla="*/ 563880 w 936499"/>
              <a:gd name="connsiteY45" fmla="*/ 573024 h 1002792"/>
              <a:gd name="connsiteX46" fmla="*/ 582168 w 936499"/>
              <a:gd name="connsiteY46" fmla="*/ 569976 h 1002792"/>
              <a:gd name="connsiteX47" fmla="*/ 691896 w 936499"/>
              <a:gd name="connsiteY47" fmla="*/ 566928 h 1002792"/>
              <a:gd name="connsiteX48" fmla="*/ 710184 w 936499"/>
              <a:gd name="connsiteY48" fmla="*/ 560832 h 1002792"/>
              <a:gd name="connsiteX49" fmla="*/ 734568 w 936499"/>
              <a:gd name="connsiteY49" fmla="*/ 533400 h 1002792"/>
              <a:gd name="connsiteX50" fmla="*/ 737616 w 936499"/>
              <a:gd name="connsiteY50" fmla="*/ 524256 h 1002792"/>
              <a:gd name="connsiteX51" fmla="*/ 746760 w 936499"/>
              <a:gd name="connsiteY51" fmla="*/ 445008 h 1002792"/>
              <a:gd name="connsiteX52" fmla="*/ 755904 w 936499"/>
              <a:gd name="connsiteY52" fmla="*/ 438912 h 1002792"/>
              <a:gd name="connsiteX53" fmla="*/ 762000 w 936499"/>
              <a:gd name="connsiteY53" fmla="*/ 426720 h 1002792"/>
              <a:gd name="connsiteX54" fmla="*/ 765048 w 936499"/>
              <a:gd name="connsiteY54" fmla="*/ 417576 h 1002792"/>
              <a:gd name="connsiteX55" fmla="*/ 780288 w 936499"/>
              <a:gd name="connsiteY55" fmla="*/ 399288 h 1002792"/>
              <a:gd name="connsiteX56" fmla="*/ 795528 w 936499"/>
              <a:gd name="connsiteY56" fmla="*/ 381000 h 1002792"/>
              <a:gd name="connsiteX57" fmla="*/ 801624 w 936499"/>
              <a:gd name="connsiteY57" fmla="*/ 362712 h 1002792"/>
              <a:gd name="connsiteX58" fmla="*/ 804672 w 936499"/>
              <a:gd name="connsiteY58" fmla="*/ 344424 h 1002792"/>
              <a:gd name="connsiteX59" fmla="*/ 810768 w 936499"/>
              <a:gd name="connsiteY59" fmla="*/ 335280 h 1002792"/>
              <a:gd name="connsiteX60" fmla="*/ 838200 w 936499"/>
              <a:gd name="connsiteY60" fmla="*/ 310896 h 1002792"/>
              <a:gd name="connsiteX61" fmla="*/ 847344 w 936499"/>
              <a:gd name="connsiteY61" fmla="*/ 298704 h 1002792"/>
              <a:gd name="connsiteX62" fmla="*/ 856488 w 936499"/>
              <a:gd name="connsiteY62" fmla="*/ 295656 h 1002792"/>
              <a:gd name="connsiteX63" fmla="*/ 865632 w 936499"/>
              <a:gd name="connsiteY63" fmla="*/ 286512 h 1002792"/>
              <a:gd name="connsiteX64" fmla="*/ 862584 w 936499"/>
              <a:gd name="connsiteY64" fmla="*/ 231648 h 1002792"/>
              <a:gd name="connsiteX65" fmla="*/ 859536 w 936499"/>
              <a:gd name="connsiteY65" fmla="*/ 222504 h 1002792"/>
              <a:gd name="connsiteX66" fmla="*/ 847344 w 936499"/>
              <a:gd name="connsiteY66" fmla="*/ 204216 h 1002792"/>
              <a:gd name="connsiteX67" fmla="*/ 841248 w 936499"/>
              <a:gd name="connsiteY67" fmla="*/ 195072 h 1002792"/>
              <a:gd name="connsiteX68" fmla="*/ 838200 w 936499"/>
              <a:gd name="connsiteY68" fmla="*/ 182880 h 1002792"/>
              <a:gd name="connsiteX69" fmla="*/ 835152 w 936499"/>
              <a:gd name="connsiteY69" fmla="*/ 173736 h 1002792"/>
              <a:gd name="connsiteX70" fmla="*/ 838200 w 936499"/>
              <a:gd name="connsiteY70" fmla="*/ 106680 h 1002792"/>
              <a:gd name="connsiteX71" fmla="*/ 850392 w 936499"/>
              <a:gd name="connsiteY71" fmla="*/ 100584 h 1002792"/>
              <a:gd name="connsiteX72" fmla="*/ 859536 w 936499"/>
              <a:gd name="connsiteY72" fmla="*/ 94488 h 1002792"/>
              <a:gd name="connsiteX73" fmla="*/ 871728 w 936499"/>
              <a:gd name="connsiteY73" fmla="*/ 76200 h 1002792"/>
              <a:gd name="connsiteX74" fmla="*/ 880872 w 936499"/>
              <a:gd name="connsiteY74" fmla="*/ 67056 h 1002792"/>
              <a:gd name="connsiteX75" fmla="*/ 890016 w 936499"/>
              <a:gd name="connsiteY75" fmla="*/ 60960 h 1002792"/>
              <a:gd name="connsiteX76" fmla="*/ 908304 w 936499"/>
              <a:gd name="connsiteY76" fmla="*/ 42672 h 1002792"/>
              <a:gd name="connsiteX77" fmla="*/ 920496 w 936499"/>
              <a:gd name="connsiteY77" fmla="*/ 36576 h 1002792"/>
              <a:gd name="connsiteX78" fmla="*/ 929640 w 936499"/>
              <a:gd name="connsiteY78" fmla="*/ 30480 h 1002792"/>
              <a:gd name="connsiteX79" fmla="*/ 935736 w 936499"/>
              <a:gd name="connsiteY79" fmla="*/ 0 h 1002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36499" h="1002792">
                <a:moveTo>
                  <a:pt x="0" y="1002792"/>
                </a:moveTo>
                <a:cubicBezTo>
                  <a:pt x="5080" y="999744"/>
                  <a:pt x="9941" y="996297"/>
                  <a:pt x="15240" y="993648"/>
                </a:cubicBezTo>
                <a:cubicBezTo>
                  <a:pt x="18114" y="992211"/>
                  <a:pt x="21575" y="992160"/>
                  <a:pt x="24384" y="990600"/>
                </a:cubicBezTo>
                <a:cubicBezTo>
                  <a:pt x="30788" y="987042"/>
                  <a:pt x="35721" y="980725"/>
                  <a:pt x="42672" y="978408"/>
                </a:cubicBezTo>
                <a:lnTo>
                  <a:pt x="60960" y="972312"/>
                </a:lnTo>
                <a:cubicBezTo>
                  <a:pt x="67056" y="968248"/>
                  <a:pt x="72695" y="963397"/>
                  <a:pt x="79248" y="960120"/>
                </a:cubicBezTo>
                <a:cubicBezTo>
                  <a:pt x="83312" y="958088"/>
                  <a:pt x="87544" y="956362"/>
                  <a:pt x="91440" y="954024"/>
                </a:cubicBezTo>
                <a:cubicBezTo>
                  <a:pt x="97722" y="950255"/>
                  <a:pt x="103632" y="945896"/>
                  <a:pt x="109728" y="941832"/>
                </a:cubicBezTo>
                <a:cubicBezTo>
                  <a:pt x="112352" y="940083"/>
                  <a:pt x="129438" y="936142"/>
                  <a:pt x="131064" y="935736"/>
                </a:cubicBezTo>
                <a:cubicBezTo>
                  <a:pt x="157269" y="918266"/>
                  <a:pt x="124113" y="939211"/>
                  <a:pt x="149352" y="926592"/>
                </a:cubicBezTo>
                <a:cubicBezTo>
                  <a:pt x="172987" y="914775"/>
                  <a:pt x="144656" y="925109"/>
                  <a:pt x="167640" y="917448"/>
                </a:cubicBezTo>
                <a:cubicBezTo>
                  <a:pt x="170688" y="915416"/>
                  <a:pt x="173507" y="912990"/>
                  <a:pt x="176784" y="911352"/>
                </a:cubicBezTo>
                <a:cubicBezTo>
                  <a:pt x="179658" y="909915"/>
                  <a:pt x="183419" y="910311"/>
                  <a:pt x="185928" y="908304"/>
                </a:cubicBezTo>
                <a:cubicBezTo>
                  <a:pt x="205623" y="892548"/>
                  <a:pt x="178184" y="903773"/>
                  <a:pt x="201168" y="896112"/>
                </a:cubicBezTo>
                <a:cubicBezTo>
                  <a:pt x="210159" y="890118"/>
                  <a:pt x="212122" y="889673"/>
                  <a:pt x="219456" y="880872"/>
                </a:cubicBezTo>
                <a:cubicBezTo>
                  <a:pt x="221801" y="878058"/>
                  <a:pt x="223423" y="874709"/>
                  <a:pt x="225552" y="871728"/>
                </a:cubicBezTo>
                <a:cubicBezTo>
                  <a:pt x="228505" y="867594"/>
                  <a:pt x="231648" y="863600"/>
                  <a:pt x="234696" y="859536"/>
                </a:cubicBezTo>
                <a:cubicBezTo>
                  <a:pt x="237796" y="847135"/>
                  <a:pt x="237009" y="846537"/>
                  <a:pt x="243840" y="835152"/>
                </a:cubicBezTo>
                <a:cubicBezTo>
                  <a:pt x="247609" y="828870"/>
                  <a:pt x="253715" y="823815"/>
                  <a:pt x="256032" y="816864"/>
                </a:cubicBezTo>
                <a:cubicBezTo>
                  <a:pt x="263693" y="793880"/>
                  <a:pt x="253359" y="822211"/>
                  <a:pt x="265176" y="798576"/>
                </a:cubicBezTo>
                <a:cubicBezTo>
                  <a:pt x="266613" y="795702"/>
                  <a:pt x="266787" y="792306"/>
                  <a:pt x="268224" y="789432"/>
                </a:cubicBezTo>
                <a:cubicBezTo>
                  <a:pt x="269862" y="786155"/>
                  <a:pt x="272682" y="783565"/>
                  <a:pt x="274320" y="780288"/>
                </a:cubicBezTo>
                <a:cubicBezTo>
                  <a:pt x="275757" y="777414"/>
                  <a:pt x="275931" y="774018"/>
                  <a:pt x="277368" y="771144"/>
                </a:cubicBezTo>
                <a:cubicBezTo>
                  <a:pt x="279006" y="767867"/>
                  <a:pt x="281826" y="765277"/>
                  <a:pt x="283464" y="762000"/>
                </a:cubicBezTo>
                <a:cubicBezTo>
                  <a:pt x="284901" y="759126"/>
                  <a:pt x="284505" y="755365"/>
                  <a:pt x="286512" y="752856"/>
                </a:cubicBezTo>
                <a:cubicBezTo>
                  <a:pt x="288800" y="749995"/>
                  <a:pt x="292608" y="748792"/>
                  <a:pt x="295656" y="746760"/>
                </a:cubicBezTo>
                <a:cubicBezTo>
                  <a:pt x="296672" y="743712"/>
                  <a:pt x="297144" y="740425"/>
                  <a:pt x="298704" y="737616"/>
                </a:cubicBezTo>
                <a:cubicBezTo>
                  <a:pt x="302262" y="731212"/>
                  <a:pt x="308579" y="726279"/>
                  <a:pt x="310896" y="719328"/>
                </a:cubicBezTo>
                <a:cubicBezTo>
                  <a:pt x="311912" y="716280"/>
                  <a:pt x="311937" y="712693"/>
                  <a:pt x="313944" y="710184"/>
                </a:cubicBezTo>
                <a:cubicBezTo>
                  <a:pt x="316232" y="707323"/>
                  <a:pt x="320040" y="706120"/>
                  <a:pt x="323088" y="704088"/>
                </a:cubicBezTo>
                <a:cubicBezTo>
                  <a:pt x="328445" y="688018"/>
                  <a:pt x="322596" y="701021"/>
                  <a:pt x="335280" y="685800"/>
                </a:cubicBezTo>
                <a:cubicBezTo>
                  <a:pt x="337625" y="682986"/>
                  <a:pt x="338786" y="679246"/>
                  <a:pt x="341376" y="676656"/>
                </a:cubicBezTo>
                <a:cubicBezTo>
                  <a:pt x="342757" y="675275"/>
                  <a:pt x="359251" y="663147"/>
                  <a:pt x="362712" y="661416"/>
                </a:cubicBezTo>
                <a:cubicBezTo>
                  <a:pt x="365586" y="659979"/>
                  <a:pt x="368808" y="659384"/>
                  <a:pt x="371856" y="658368"/>
                </a:cubicBezTo>
                <a:cubicBezTo>
                  <a:pt x="374904" y="656336"/>
                  <a:pt x="378410" y="654862"/>
                  <a:pt x="381000" y="652272"/>
                </a:cubicBezTo>
                <a:cubicBezTo>
                  <a:pt x="383590" y="649682"/>
                  <a:pt x="384235" y="645416"/>
                  <a:pt x="387096" y="643128"/>
                </a:cubicBezTo>
                <a:cubicBezTo>
                  <a:pt x="389605" y="641121"/>
                  <a:pt x="393192" y="641096"/>
                  <a:pt x="396240" y="640080"/>
                </a:cubicBezTo>
                <a:cubicBezTo>
                  <a:pt x="416533" y="619787"/>
                  <a:pt x="394678" y="638916"/>
                  <a:pt x="414528" y="627888"/>
                </a:cubicBezTo>
                <a:cubicBezTo>
                  <a:pt x="420932" y="624330"/>
                  <a:pt x="426720" y="619760"/>
                  <a:pt x="432816" y="615696"/>
                </a:cubicBezTo>
                <a:cubicBezTo>
                  <a:pt x="435864" y="613664"/>
                  <a:pt x="438485" y="610758"/>
                  <a:pt x="441960" y="609600"/>
                </a:cubicBezTo>
                <a:lnTo>
                  <a:pt x="460248" y="603504"/>
                </a:lnTo>
                <a:lnTo>
                  <a:pt x="478536" y="591312"/>
                </a:lnTo>
                <a:cubicBezTo>
                  <a:pt x="481209" y="589530"/>
                  <a:pt x="484591" y="589147"/>
                  <a:pt x="487680" y="588264"/>
                </a:cubicBezTo>
                <a:cubicBezTo>
                  <a:pt x="500688" y="584547"/>
                  <a:pt x="500970" y="585311"/>
                  <a:pt x="515112" y="582168"/>
                </a:cubicBezTo>
                <a:cubicBezTo>
                  <a:pt x="531552" y="578515"/>
                  <a:pt x="524158" y="579136"/>
                  <a:pt x="542544" y="576072"/>
                </a:cubicBezTo>
                <a:cubicBezTo>
                  <a:pt x="549630" y="574891"/>
                  <a:pt x="556779" y="574116"/>
                  <a:pt x="563880" y="573024"/>
                </a:cubicBezTo>
                <a:cubicBezTo>
                  <a:pt x="569988" y="572084"/>
                  <a:pt x="575995" y="570270"/>
                  <a:pt x="582168" y="569976"/>
                </a:cubicBezTo>
                <a:cubicBezTo>
                  <a:pt x="618717" y="568236"/>
                  <a:pt x="655320" y="567944"/>
                  <a:pt x="691896" y="566928"/>
                </a:cubicBezTo>
                <a:cubicBezTo>
                  <a:pt x="697992" y="564896"/>
                  <a:pt x="705640" y="565376"/>
                  <a:pt x="710184" y="560832"/>
                </a:cubicBezTo>
                <a:cubicBezTo>
                  <a:pt x="718262" y="552754"/>
                  <a:pt x="729129" y="544278"/>
                  <a:pt x="734568" y="533400"/>
                </a:cubicBezTo>
                <a:cubicBezTo>
                  <a:pt x="736005" y="530526"/>
                  <a:pt x="736600" y="527304"/>
                  <a:pt x="737616" y="524256"/>
                </a:cubicBezTo>
                <a:cubicBezTo>
                  <a:pt x="738056" y="514143"/>
                  <a:pt x="728123" y="463645"/>
                  <a:pt x="746760" y="445008"/>
                </a:cubicBezTo>
                <a:cubicBezTo>
                  <a:pt x="749350" y="442418"/>
                  <a:pt x="752856" y="440944"/>
                  <a:pt x="755904" y="438912"/>
                </a:cubicBezTo>
                <a:cubicBezTo>
                  <a:pt x="757936" y="434848"/>
                  <a:pt x="760210" y="430896"/>
                  <a:pt x="762000" y="426720"/>
                </a:cubicBezTo>
                <a:cubicBezTo>
                  <a:pt x="763266" y="423767"/>
                  <a:pt x="763611" y="420450"/>
                  <a:pt x="765048" y="417576"/>
                </a:cubicBezTo>
                <a:cubicBezTo>
                  <a:pt x="770724" y="406225"/>
                  <a:pt x="771862" y="409399"/>
                  <a:pt x="780288" y="399288"/>
                </a:cubicBezTo>
                <a:cubicBezTo>
                  <a:pt x="801506" y="373827"/>
                  <a:pt x="768814" y="407714"/>
                  <a:pt x="795528" y="381000"/>
                </a:cubicBezTo>
                <a:cubicBezTo>
                  <a:pt x="797560" y="374904"/>
                  <a:pt x="800568" y="369050"/>
                  <a:pt x="801624" y="362712"/>
                </a:cubicBezTo>
                <a:cubicBezTo>
                  <a:pt x="802640" y="356616"/>
                  <a:pt x="802718" y="350287"/>
                  <a:pt x="804672" y="344424"/>
                </a:cubicBezTo>
                <a:cubicBezTo>
                  <a:pt x="805830" y="340949"/>
                  <a:pt x="808334" y="338018"/>
                  <a:pt x="810768" y="335280"/>
                </a:cubicBezTo>
                <a:cubicBezTo>
                  <a:pt x="825952" y="318198"/>
                  <a:pt x="824302" y="320161"/>
                  <a:pt x="838200" y="310896"/>
                </a:cubicBezTo>
                <a:cubicBezTo>
                  <a:pt x="841248" y="306832"/>
                  <a:pt x="843441" y="301956"/>
                  <a:pt x="847344" y="298704"/>
                </a:cubicBezTo>
                <a:cubicBezTo>
                  <a:pt x="849812" y="296647"/>
                  <a:pt x="853815" y="297438"/>
                  <a:pt x="856488" y="295656"/>
                </a:cubicBezTo>
                <a:cubicBezTo>
                  <a:pt x="860075" y="293265"/>
                  <a:pt x="862584" y="289560"/>
                  <a:pt x="865632" y="286512"/>
                </a:cubicBezTo>
                <a:cubicBezTo>
                  <a:pt x="864616" y="268224"/>
                  <a:pt x="864321" y="249882"/>
                  <a:pt x="862584" y="231648"/>
                </a:cubicBezTo>
                <a:cubicBezTo>
                  <a:pt x="862279" y="228450"/>
                  <a:pt x="861096" y="225313"/>
                  <a:pt x="859536" y="222504"/>
                </a:cubicBezTo>
                <a:cubicBezTo>
                  <a:pt x="855978" y="216100"/>
                  <a:pt x="851408" y="210312"/>
                  <a:pt x="847344" y="204216"/>
                </a:cubicBezTo>
                <a:lnTo>
                  <a:pt x="841248" y="195072"/>
                </a:lnTo>
                <a:cubicBezTo>
                  <a:pt x="840232" y="191008"/>
                  <a:pt x="839351" y="186908"/>
                  <a:pt x="838200" y="182880"/>
                </a:cubicBezTo>
                <a:cubicBezTo>
                  <a:pt x="837317" y="179791"/>
                  <a:pt x="835152" y="176949"/>
                  <a:pt x="835152" y="173736"/>
                </a:cubicBezTo>
                <a:cubicBezTo>
                  <a:pt x="835152" y="151361"/>
                  <a:pt x="833637" y="128585"/>
                  <a:pt x="838200" y="106680"/>
                </a:cubicBezTo>
                <a:cubicBezTo>
                  <a:pt x="839127" y="102232"/>
                  <a:pt x="846447" y="102838"/>
                  <a:pt x="850392" y="100584"/>
                </a:cubicBezTo>
                <a:cubicBezTo>
                  <a:pt x="853573" y="98767"/>
                  <a:pt x="856488" y="96520"/>
                  <a:pt x="859536" y="94488"/>
                </a:cubicBezTo>
                <a:cubicBezTo>
                  <a:pt x="863600" y="88392"/>
                  <a:pt x="866547" y="81381"/>
                  <a:pt x="871728" y="76200"/>
                </a:cubicBezTo>
                <a:cubicBezTo>
                  <a:pt x="874776" y="73152"/>
                  <a:pt x="877561" y="69816"/>
                  <a:pt x="880872" y="67056"/>
                </a:cubicBezTo>
                <a:cubicBezTo>
                  <a:pt x="883686" y="64711"/>
                  <a:pt x="887278" y="63394"/>
                  <a:pt x="890016" y="60960"/>
                </a:cubicBezTo>
                <a:cubicBezTo>
                  <a:pt x="896459" y="55232"/>
                  <a:pt x="902208" y="48768"/>
                  <a:pt x="908304" y="42672"/>
                </a:cubicBezTo>
                <a:cubicBezTo>
                  <a:pt x="911517" y="39459"/>
                  <a:pt x="916551" y="38830"/>
                  <a:pt x="920496" y="36576"/>
                </a:cubicBezTo>
                <a:cubicBezTo>
                  <a:pt x="923677" y="34759"/>
                  <a:pt x="926592" y="32512"/>
                  <a:pt x="929640" y="30480"/>
                </a:cubicBezTo>
                <a:cubicBezTo>
                  <a:pt x="939681" y="15418"/>
                  <a:pt x="935736" y="24999"/>
                  <a:pt x="93573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Овал 156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450443" y="431668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8" name="Овал 157">
            <a:extLst>
              <a:ext uri="{FF2B5EF4-FFF2-40B4-BE49-F238E27FC236}">
                <a16:creationId xmlns="" xmlns:a16="http://schemas.microsoft.com/office/drawing/2014/main" id="{35D67197-D7DC-D223-02D1-1000B2C57B69}"/>
              </a:ext>
            </a:extLst>
          </p:cNvPr>
          <p:cNvSpPr/>
          <p:nvPr/>
        </p:nvSpPr>
        <p:spPr>
          <a:xfrm>
            <a:off x="7854898" y="504229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Овал 158">
            <a:extLst>
              <a:ext uri="{FF2B5EF4-FFF2-40B4-BE49-F238E27FC236}">
                <a16:creationId xmlns="" xmlns:a16="http://schemas.microsoft.com/office/drawing/2014/main" id="{4C45211F-A378-7AB1-3776-E71E7791729B}"/>
              </a:ext>
            </a:extLst>
          </p:cNvPr>
          <p:cNvSpPr/>
          <p:nvPr/>
        </p:nvSpPr>
        <p:spPr>
          <a:xfrm>
            <a:off x="7700840" y="5263026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Овал 159">
            <a:extLst>
              <a:ext uri="{FF2B5EF4-FFF2-40B4-BE49-F238E27FC236}">
                <a16:creationId xmlns="" xmlns:a16="http://schemas.microsoft.com/office/drawing/2014/main" id="{2A39B736-8491-EA54-D5F8-701C74817BBA}"/>
              </a:ext>
            </a:extLst>
          </p:cNvPr>
          <p:cNvSpPr/>
          <p:nvPr/>
        </p:nvSpPr>
        <p:spPr>
          <a:xfrm>
            <a:off x="8034898" y="400313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Овал 160">
            <a:extLst>
              <a:ext uri="{FF2B5EF4-FFF2-40B4-BE49-F238E27FC236}">
                <a16:creationId xmlns:a16="http://schemas.microsoft.com/office/drawing/2014/main" xmlns="" id="{66F4AEDD-E4B8-0832-6835-4FD7F0E999A1}"/>
              </a:ext>
            </a:extLst>
          </p:cNvPr>
          <p:cNvSpPr/>
          <p:nvPr/>
        </p:nvSpPr>
        <p:spPr>
          <a:xfrm>
            <a:off x="8214898" y="495229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866" y="5580904"/>
            <a:ext cx="3009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«Голландская деревня»</a:t>
            </a:r>
          </a:p>
          <a:p>
            <a:endParaRPr lang="ru-RU" sz="700" b="1" dirty="0">
              <a:solidFill>
                <a:srgbClr val="4756A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700" b="1" dirty="0" smtClean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Экскурсия «Сырная </a:t>
            </a:r>
            <a:r>
              <a:rPr lang="ru-RU" sz="700" b="1" dirty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прогулка от </a:t>
            </a:r>
            <a:r>
              <a:rPr lang="en-US" sz="700" b="1" dirty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Van </a:t>
            </a:r>
            <a:r>
              <a:rPr lang="en-US" sz="700" b="1" dirty="0" err="1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Classen</a:t>
            </a:r>
            <a:r>
              <a:rPr lang="ru-RU" sz="700" b="1" dirty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» (участие в уходе за животными, игровая программа, дегустация сыров) </a:t>
            </a:r>
            <a:endParaRPr lang="ru-RU" sz="600" b="1" dirty="0">
              <a:solidFill>
                <a:srgbClr val="4756A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ACB3B4E-A3F1-9268-7E15-834DA4EE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B005C025-2623-9580-35BF-52C29B12C5F2}"/>
              </a:ext>
            </a:extLst>
          </p:cNvPr>
          <p:cNvSpPr/>
          <p:nvPr/>
        </p:nvSpPr>
        <p:spPr>
          <a:xfrm>
            <a:off x="640991" y="1407121"/>
            <a:ext cx="2934749" cy="1116000"/>
          </a:xfrm>
          <a:prstGeom prst="roundRect">
            <a:avLst>
              <a:gd name="adj" fmla="val 2374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ВЫВОД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2DD9035D-0DB5-F710-38AF-4E84C7321C56}"/>
              </a:ext>
            </a:extLst>
          </p:cNvPr>
          <p:cNvSpPr/>
          <p:nvPr/>
        </p:nvSpPr>
        <p:spPr>
          <a:xfrm>
            <a:off x="640991" y="2670151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ТРУДНОСТИ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реализации инвестиционных проектов</a:t>
            </a:r>
            <a:endParaRPr kumimoji="0" lang="x-none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C5CC6982-BC12-C140-E606-CC07C9F36009}"/>
              </a:ext>
            </a:extLst>
          </p:cNvPr>
          <p:cNvSpPr/>
          <p:nvPr/>
        </p:nvSpPr>
        <p:spPr>
          <a:xfrm>
            <a:off x="640991" y="3933181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ГЛАВНАЯ ПРИЧИНА 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sz="1050" b="1" i="0" u="none" strike="noStrike" kern="1200" cap="none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которой компании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</a:t>
            </a:r>
            <a:r>
              <a:rPr kumimoji="0" lang="ru-RU" sz="1050" b="1" i="0" u="none" strike="noStrike" kern="1200" cap="none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реализуют инвестиционные проекты</a:t>
            </a:r>
            <a:endParaRPr kumimoji="0" lang="x-none" sz="500" b="1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6BA6056E-D12F-33EB-59AB-07A8E8713A78}"/>
              </a:ext>
            </a:extLst>
          </p:cNvPr>
          <p:cNvSpPr/>
          <p:nvPr/>
        </p:nvSpPr>
        <p:spPr>
          <a:xfrm>
            <a:off x="640991" y="5196212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ВЫВОДЫ</a:t>
            </a:r>
            <a:endParaRPr kumimoji="0" lang="x-none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33987FB9-B927-7B2C-FDA8-949F13EB4C31}"/>
              </a:ext>
            </a:extLst>
          </p:cNvPr>
          <p:cNvSpPr/>
          <p:nvPr/>
        </p:nvSpPr>
        <p:spPr>
          <a:xfrm>
            <a:off x="3731306" y="5196211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Текущих мер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государственной финансовой поддержки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недостаточно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kumimoji="0" 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еобходимо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продолжать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развивать дорожно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транспортную инфраструктуру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еобходимо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развивать бизнес-инфраструктуру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CA08B46-D94D-0287-1861-FDC8D42E6E4F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ПОЗИЦИЯ ПРЕДПРИНИМАТЕЛЕЙ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9217EEF0-7F35-C6AD-682A-7E716DC33D87}"/>
              </a:ext>
            </a:extLst>
          </p:cNvPr>
          <p:cNvSpPr/>
          <p:nvPr/>
        </p:nvSpPr>
        <p:spPr>
          <a:xfrm>
            <a:off x="627016" y="163628"/>
            <a:ext cx="1719674" cy="236828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 предпринимателей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C0ACEFC3-9A08-37C3-AB09-1366646D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D25CE0A5-C6DD-EFB5-7F0D-422A5515A6CF}"/>
              </a:ext>
            </a:extLst>
          </p:cNvPr>
          <p:cNvSpPr/>
          <p:nvPr/>
        </p:nvSpPr>
        <p:spPr>
          <a:xfrm>
            <a:off x="3731306" y="3919469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Ограничена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возможность реализации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инвестиционных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счёт собственных средств,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сложность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привлечением заемных средств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BE68BAEC-57FA-0428-15A8-90E073C6D260}"/>
              </a:ext>
            </a:extLst>
          </p:cNvPr>
          <p:cNvSpPr/>
          <p:nvPr/>
        </p:nvSpPr>
        <p:spPr>
          <a:xfrm>
            <a:off x="3731306" y="2670151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Сложности с оформлением документов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(большое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количество документов и требуемых разрешений)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инансовые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трудности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(необходимость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использования заемных средств для развития бизнеса)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Трудности с созданием/модернизацией инженерной инфраструктуры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="" xmlns:a16="http://schemas.microsoft.com/office/drawing/2014/main" id="{732DCD51-8059-77E4-5EA0-013D62834C40}"/>
              </a:ext>
            </a:extLst>
          </p:cNvPr>
          <p:cNvSpPr/>
          <p:nvPr/>
        </p:nvSpPr>
        <p:spPr>
          <a:xfrm>
            <a:off x="3725825" y="1407120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Инвестиционный климат требует улучшений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A982AF8-220A-F595-C9D0-8177176E8BED}"/>
              </a:ext>
            </a:extLst>
          </p:cNvPr>
          <p:cNvSpPr txBox="1"/>
          <p:nvPr/>
        </p:nvSpPr>
        <p:spPr>
          <a:xfrm>
            <a:off x="632590" y="6365207"/>
            <a:ext cx="363832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основании опроса предпринимателей</a:t>
            </a:r>
            <a:r>
              <a:rPr lang="x-none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</a:t>
            </a:r>
            <a:endParaRPr lang="ru-RU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 descr="Запрещено со сплошной заливкой">
            <a:extLst>
              <a:ext uri="{FF2B5EF4-FFF2-40B4-BE49-F238E27FC236}">
                <a16:creationId xmlns="" xmlns:a16="http://schemas.microsoft.com/office/drawing/2014/main" id="{B85CCF1F-32E1-8B67-07D4-F82EAD49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61" y="3019170"/>
            <a:ext cx="360000" cy="360000"/>
          </a:xfrm>
          <a:prstGeom prst="rect">
            <a:avLst/>
          </a:prstGeom>
        </p:spPr>
      </p:pic>
      <p:pic>
        <p:nvPicPr>
          <p:cNvPr id="24" name="Рисунок 23" descr="Документ со сплошной заливкой">
            <a:extLst>
              <a:ext uri="{FF2B5EF4-FFF2-40B4-BE49-F238E27FC236}">
                <a16:creationId xmlns="" xmlns:a16="http://schemas.microsoft.com/office/drawing/2014/main" id="{FB855C50-1952-4A98-54F0-D09E85515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61" y="5574211"/>
            <a:ext cx="360000" cy="360000"/>
          </a:xfrm>
          <a:prstGeom prst="rect">
            <a:avLst/>
          </a:prstGeom>
        </p:spPr>
      </p:pic>
      <p:pic>
        <p:nvPicPr>
          <p:cNvPr id="26" name="Рисунок 25" descr="Перемотка назад со сплошной заливкой">
            <a:extLst>
              <a:ext uri="{FF2B5EF4-FFF2-40B4-BE49-F238E27FC236}">
                <a16:creationId xmlns="" xmlns:a16="http://schemas.microsoft.com/office/drawing/2014/main" id="{703C4EAF-A054-7B54-D1C8-AE742458D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753262" y="1785120"/>
            <a:ext cx="360000" cy="360000"/>
          </a:xfrm>
          <a:prstGeom prst="rect">
            <a:avLst/>
          </a:prstGeom>
        </p:spPr>
      </p:pic>
      <p:pic>
        <p:nvPicPr>
          <p:cNvPr id="37" name="Рисунок 36" descr="Значок 1 со сплошной заливкой">
            <a:extLst>
              <a:ext uri="{FF2B5EF4-FFF2-40B4-BE49-F238E27FC236}">
                <a16:creationId xmlns="" xmlns:a16="http://schemas.microsoft.com/office/drawing/2014/main" id="{B13FD86C-5462-BA07-2362-BC432B18D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261" y="4313734"/>
            <a:ext cx="360000" cy="36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10B2E29-A6DF-C835-C29A-A3390F9E30A2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EAF58A6-13A1-8A33-6813-0C6249412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A1738778-6637-A8AE-3929-9F58A8A9D61C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AB42814-09EE-1E83-2D27-5A379ADA2167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АНАЛИЗ ИНТЕРВЬЮ АДМИНИСТРАЦИИ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921EB416-9AFF-B016-5F02-C659F8A49D05}"/>
              </a:ext>
            </a:extLst>
          </p:cNvPr>
          <p:cNvSpPr/>
          <p:nvPr/>
        </p:nvSpPr>
        <p:spPr>
          <a:xfrm>
            <a:off x="627017" y="163628"/>
            <a:ext cx="202266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интервью администрации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EBD85DED-0D11-9C1B-5C5C-9DDF2EAC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D3072D01-2D46-B54E-2C7A-8809E6CA9DBA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ВОЗМОЖНЫЕ РЕШЕНИЯ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32D5C957-0713-A21A-D179-DFD33F07C758}"/>
              </a:ext>
            </a:extLst>
          </p:cNvPr>
          <p:cNvSpPr/>
          <p:nvPr/>
        </p:nvSpPr>
        <p:spPr>
          <a:xfrm>
            <a:off x="627016" y="2255994"/>
            <a:ext cx="4511814" cy="70042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эффективной коммуникации между представителями бизнеса 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администрацией МО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CC588E20-AF3C-032D-DAAD-14AFA769212D}"/>
              </a:ext>
            </a:extLst>
          </p:cNvPr>
          <p:cNvSpPr/>
          <p:nvPr/>
        </p:nvSpPr>
        <p:spPr>
          <a:xfrm>
            <a:off x="627016" y="3021106"/>
            <a:ext cx="4511814" cy="95186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Инвестиционный уполномоченный не может напрямую обратиться к инвестору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 descr="Запрещено со сплошной заливкой">
            <a:extLst>
              <a:ext uri="{FF2B5EF4-FFF2-40B4-BE49-F238E27FC236}">
                <a16:creationId xmlns="" xmlns:a16="http://schemas.microsoft.com/office/drawing/2014/main" id="{3FCC1223-7B74-B997-317B-D61EB1BC0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966" y="3143728"/>
            <a:ext cx="360000" cy="360000"/>
          </a:xfrm>
          <a:prstGeom prst="rect">
            <a:avLst/>
          </a:prstGeom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F8BEBAD2-D09C-C4AC-9A5E-47F8DDCD9DF5}"/>
              </a:ext>
            </a:extLst>
          </p:cNvPr>
          <p:cNvSpPr/>
          <p:nvPr/>
        </p:nvSpPr>
        <p:spPr>
          <a:xfrm>
            <a:off x="627016" y="4037658"/>
            <a:ext cx="4511814" cy="94780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Потребность в более активной поддержке со стороны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АНО Агентство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инвестиционного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Томской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области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C44D7B98-D6FF-CBE2-5539-FD144908A34A}"/>
              </a:ext>
            </a:extLst>
          </p:cNvPr>
          <p:cNvSpPr/>
          <p:nvPr/>
        </p:nvSpPr>
        <p:spPr>
          <a:xfrm>
            <a:off x="627016" y="5050148"/>
            <a:ext cx="4511814" cy="102909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Отток кадров,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специалистов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 descr="Запрещено со сплошной заливкой">
            <a:extLst>
              <a:ext uri="{FF2B5EF4-FFF2-40B4-BE49-F238E27FC236}">
                <a16:creationId xmlns="" xmlns:a16="http://schemas.microsoft.com/office/drawing/2014/main" id="{757D3257-7032-E7F7-AC03-6546722EA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5176009"/>
            <a:ext cx="360000" cy="360000"/>
          </a:xfrm>
          <a:prstGeom prst="rect">
            <a:avLst/>
          </a:prstGeom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E6B4D0FC-EC46-8BB2-BEEE-F8A090BDDAB0}"/>
              </a:ext>
            </a:extLst>
          </p:cNvPr>
          <p:cNvSpPr/>
          <p:nvPr/>
        </p:nvSpPr>
        <p:spPr>
          <a:xfrm>
            <a:off x="5300092" y="2255994"/>
            <a:ext cx="4511814" cy="70435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Своевременная отработка обращений представителей бизнеса, расширение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каналов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информирования предпринимателей о мерах поддержки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2A2349C4-C93F-84C0-423A-1D9838FE5145}"/>
              </a:ext>
            </a:extLst>
          </p:cNvPr>
          <p:cNvSpPr/>
          <p:nvPr/>
        </p:nvSpPr>
        <p:spPr>
          <a:xfrm>
            <a:off x="5300092" y="3021106"/>
            <a:ext cx="4511814" cy="95579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проектного офиса и составление дорожной карты для инвесторов, 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 активное информирование предпринимателей и инвесторов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преимуществах работы с инвестиционным уполномоченным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Рисунок 22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76881567-E61B-5009-80D9-45ADC8C80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315684"/>
            <a:ext cx="365554" cy="365554"/>
          </a:xfrm>
          <a:prstGeom prst="rect">
            <a:avLst/>
          </a:prstGeom>
        </p:spPr>
      </p:pic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5BE55F86-A0F7-1A11-42D9-4BF67DE7A1A0}"/>
              </a:ext>
            </a:extLst>
          </p:cNvPr>
          <p:cNvSpPr/>
          <p:nvPr/>
        </p:nvSpPr>
        <p:spPr>
          <a:xfrm>
            <a:off x="5300092" y="4037658"/>
            <a:ext cx="4511814" cy="95728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Самостоятельное выстраивание регулярных коммуникаций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интересующим проектам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4ECF1362-D6B1-FEA2-7BB3-30DABE372E72}"/>
              </a:ext>
            </a:extLst>
          </p:cNvPr>
          <p:cNvSpPr/>
          <p:nvPr/>
        </p:nvSpPr>
        <p:spPr>
          <a:xfrm>
            <a:off x="5300092" y="5054078"/>
            <a:ext cx="4511814" cy="963545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Содействие в релокации специалистов из других населенных пунктов </a:t>
            </a:r>
            <a:endParaRPr kumimoji="0" lang="x-none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Рисунок 26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6E38EB9E-3C9F-4203-E590-2FAF263F2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4241737"/>
            <a:ext cx="365554" cy="365554"/>
          </a:xfrm>
          <a:prstGeom prst="rect">
            <a:avLst/>
          </a:prstGeom>
        </p:spPr>
      </p:pic>
      <p:pic>
        <p:nvPicPr>
          <p:cNvPr id="28" name="Рисунок 27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4114B68F-9187-DA4F-1C66-D3D12D2FD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2118" y="3095746"/>
            <a:ext cx="365554" cy="365554"/>
          </a:xfrm>
          <a:prstGeom prst="rect">
            <a:avLst/>
          </a:prstGeom>
        </p:spPr>
      </p:pic>
      <p:pic>
        <p:nvPicPr>
          <p:cNvPr id="29" name="Рисунок 28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657E9FD9-5681-1E9B-B8FE-4D0E92D3D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5114835"/>
            <a:ext cx="365554" cy="365554"/>
          </a:xfrm>
          <a:prstGeom prst="rect">
            <a:avLst/>
          </a:prstGeom>
        </p:spPr>
      </p:pic>
      <p:pic>
        <p:nvPicPr>
          <p:cNvPr id="30" name="Рисунок 29" descr="Запрещено со сплошной заливкой">
            <a:extLst>
              <a:ext uri="{FF2B5EF4-FFF2-40B4-BE49-F238E27FC236}">
                <a16:creationId xmlns="" xmlns:a16="http://schemas.microsoft.com/office/drawing/2014/main" id="{DCCC916B-63D2-1405-6DF9-4D53EFB5B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321238"/>
            <a:ext cx="360000" cy="360000"/>
          </a:xfrm>
          <a:prstGeom prst="rect">
            <a:avLst/>
          </a:prstGeom>
        </p:spPr>
      </p:pic>
      <p:pic>
        <p:nvPicPr>
          <p:cNvPr id="31" name="Рисунок 30" descr="Запрещено со сплошной заливкой">
            <a:extLst>
              <a:ext uri="{FF2B5EF4-FFF2-40B4-BE49-F238E27FC236}">
                <a16:creationId xmlns="" xmlns:a16="http://schemas.microsoft.com/office/drawing/2014/main" id="{C047CF2D-8863-AE61-6A11-D717D8224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4134628"/>
            <a:ext cx="360000" cy="3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E3C9819-F6F6-A28F-BC53-1D0301C00B19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1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B2805F-75D5-A713-EF45-F8CD6845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8B906F29-101C-C5CB-6AC6-8F8AF706CB1F}"/>
              </a:ext>
            </a:extLst>
          </p:cNvPr>
          <p:cNvSpPr/>
          <p:nvPr/>
        </p:nvSpPr>
        <p:spPr>
          <a:xfrm>
            <a:off x="5297772" y="2269714"/>
            <a:ext cx="4483862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ависимость МО от обрабатывающей промышленности</a:t>
            </a: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Нехватка квалифицированных кадров, отток кадров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 числе – областной центр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Высокий износ сетей теплоснабжения, водоснабжения и водоотведения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Сложности с созданием и развитием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малого бизнеса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из-за высокой конкуренции с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торговыми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сетями, интернет магазинами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1B2E6712-04E7-5838-3ABC-08400429D4F0}"/>
              </a:ext>
            </a:extLst>
          </p:cNvPr>
          <p:cNvSpPr/>
          <p:nvPr/>
        </p:nvSpPr>
        <p:spPr>
          <a:xfrm>
            <a:off x="528379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инвесторов и инвестиционных проектов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зависимости экономики района от перспектив развития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лесопромышленного комплекса</a:t>
            </a: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Ухудшение предпринимательского климата и условий ведения бизнеса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Зависимость направлений и размера инвестиционного потока от решений вышестоящих уровней власти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7D1038DB-1613-C231-C343-A226DDF5FF09}"/>
              </a:ext>
            </a:extLst>
          </p:cNvPr>
          <p:cNvSpPr/>
          <p:nvPr/>
        </p:nvSpPr>
        <p:spPr>
          <a:xfrm>
            <a:off x="640991" y="2269714"/>
            <a:ext cx="4497839" cy="1662108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Развивающаяся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отрасль сельского хозяйства                                                                                                 </a:t>
            </a: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Близость к региональному центру (100 км до г. Томска)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Развитая транспортное сообщение (ж/д и автомобильный транспорт)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в районе двух профессиональных учебных заведений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Наличие в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института поддержки бизнеса (Бизнес-инкубатор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Асиновского района)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BFD28A81-7B18-213D-5E25-38EC540BDA4B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СИЛЬНЫЕ СТОРОНЫ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E253D24C-3929-C7B3-C8F5-A55CEFEAB1F7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Участие в программах по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комплексному развитию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сельских территорий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Развитие 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туризма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kumimoji="0" lang="ru-RU" sz="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оздание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новых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туристических троп/маршрутов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Наличие свободных инвестиционных площадок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greenfield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field’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9ABD883A-EFC6-35DE-D240-B59B4990D7D5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C45C9FC-DD43-A155-ACAF-AB9620BABF4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АСИНОВСИКИЙ РАЙОН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59D9B901-9C5B-A37B-A45E-7E45DF01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9FA4BBD4-A68D-68CA-ABCF-BBAC74050F6C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СЛАБЫЕ СТОРОНЫ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="" xmlns:a16="http://schemas.microsoft.com/office/drawing/2014/main" id="{AB96B5E7-93F1-3530-AA5E-7F1998083348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УГРОЗЫ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045BB5EA-11D6-9F3E-841B-D54D8484EF24}"/>
              </a:ext>
            </a:extLst>
          </p:cNvPr>
          <p:cNvSpPr/>
          <p:nvPr/>
        </p:nvSpPr>
        <p:spPr>
          <a:xfrm>
            <a:off x="627018" y="163628"/>
            <a:ext cx="97623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C19C6E1-7562-2FED-8B2B-7B5DFCFCC998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0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3E64CC4-50C0-35C1-8698-0D4853ED8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CD3FB924-8AB7-6A1E-137F-082844CEC894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2376A2C-B856-AE7C-12DC-54D8672227F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КОНТЕНТ-АНАЛИЗ СОЦИАЛЬНЬ</a:t>
            </a:r>
            <a:r>
              <a:rPr lang="en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Х СЕТЕЙ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308776B7-918F-5E0D-26FB-CBF1FB560798}"/>
              </a:ext>
            </a:extLst>
          </p:cNvPr>
          <p:cNvSpPr/>
          <p:nvPr/>
        </p:nvSpPr>
        <p:spPr>
          <a:xfrm>
            <a:off x="627018" y="163628"/>
            <a:ext cx="204644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контент-анализ социальных сетей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56E221D1-B30A-2AFE-728A-D448062F1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F777D310-C748-0C63-7C10-94D8EB3661AE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ВОЗМОЖНЫЕ РЕШЕНИЯ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F1BEE2E5-F657-D956-969C-447ADF95A286}"/>
              </a:ext>
            </a:extLst>
          </p:cNvPr>
          <p:cNvSpPr/>
          <p:nvPr/>
        </p:nvSpPr>
        <p:spPr>
          <a:xfrm>
            <a:off x="627016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kumimoji="0" lang="ru-RU" sz="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ысокий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износ коммунальных сетей 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81E8849A-1800-23CB-F996-3D8C17AB8429}"/>
              </a:ext>
            </a:extLst>
          </p:cNvPr>
          <p:cNvSpPr/>
          <p:nvPr/>
        </p:nvSpPr>
        <p:spPr>
          <a:xfrm>
            <a:off x="627016" y="284870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агрязнение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окружающей среды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8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несанкционированные свалки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Запрещено со сплошной заливкой">
            <a:extLst>
              <a:ext uri="{FF2B5EF4-FFF2-40B4-BE49-F238E27FC236}">
                <a16:creationId xmlns="" xmlns:a16="http://schemas.microsoft.com/office/drawing/2014/main" id="{B454AB6E-B4B5-BED1-BCA8-ED08047E0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910014"/>
            <a:ext cx="360000" cy="360000"/>
          </a:xfrm>
          <a:prstGeom prst="rect">
            <a:avLst/>
          </a:prstGeom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FE3A1F18-C8FD-662B-51A3-107A6752E754}"/>
              </a:ext>
            </a:extLst>
          </p:cNvPr>
          <p:cNvSpPr/>
          <p:nvPr/>
        </p:nvSpPr>
        <p:spPr>
          <a:xfrm>
            <a:off x="627016" y="344649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квалифицированных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специалистов в том числе  в образовательных и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медицинских учреждениях 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6FF04C89-2E8D-D35E-E091-1CBE585E9E1D}"/>
              </a:ext>
            </a:extLst>
          </p:cNvPr>
          <p:cNvSpPr/>
          <p:nvPr/>
        </p:nvSpPr>
        <p:spPr>
          <a:xfrm>
            <a:off x="627016" y="4039198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все дороги 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соответствуют требованиям содержания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(гололед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снег)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Рисунок 15" descr="Запрещено со сплошной заливкой">
            <a:extLst>
              <a:ext uri="{FF2B5EF4-FFF2-40B4-BE49-F238E27FC236}">
                <a16:creationId xmlns="" xmlns:a16="http://schemas.microsoft.com/office/drawing/2014/main" id="{ECB0A53F-C30E-3DCB-2F85-4C1EC946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4100510"/>
            <a:ext cx="360000" cy="360000"/>
          </a:xfrm>
          <a:prstGeom prst="rect">
            <a:avLst/>
          </a:prstGeom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FA05FBE1-9402-8F92-3DD2-E40ED63E9A37}"/>
              </a:ext>
            </a:extLst>
          </p:cNvPr>
          <p:cNvSpPr/>
          <p:nvPr/>
        </p:nvSpPr>
        <p:spPr>
          <a:xfrm>
            <a:off x="5300092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региональных программах по капитальному ремонту и модернизации систем ЖКХ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3D89FA1C-E56D-0734-E4B3-1C3105105AF9}"/>
              </a:ext>
            </a:extLst>
          </p:cNvPr>
          <p:cNvSpPr/>
          <p:nvPr/>
        </p:nvSpPr>
        <p:spPr>
          <a:xfrm>
            <a:off x="5300092" y="284870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  <a:r>
              <a:rPr lang="ru-RU" sz="8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дополнительной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установке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мусорных урн, проведение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субботников по очистке территорий,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ликвидация стихийных свалок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29F39B43-63DC-E4AA-F20E-B9165050F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315684"/>
            <a:ext cx="365554" cy="365554"/>
          </a:xfrm>
          <a:prstGeom prst="rect">
            <a:avLst/>
          </a:prstGeom>
        </p:spPr>
      </p:pic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1559A64C-940D-910B-D7DC-DA4EA600BD15}"/>
              </a:ext>
            </a:extLst>
          </p:cNvPr>
          <p:cNvSpPr/>
          <p:nvPr/>
        </p:nvSpPr>
        <p:spPr>
          <a:xfrm>
            <a:off x="5300092" y="344649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Содействие со стороны администрации в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релокации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педагогических и медицинских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работников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других населенных пунктов 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3E84339A-1D2E-CD19-437A-044A78023A7F}"/>
              </a:ext>
            </a:extLst>
          </p:cNvPr>
          <p:cNvSpPr/>
          <p:nvPr/>
        </p:nvSpPr>
        <p:spPr>
          <a:xfrm>
            <a:off x="5300092" y="4039198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Увеличение нормативов вывоза снега и увеличение рейдов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снегоочистительной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техники 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Рисунок 26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DA1F02B2-CAFF-19BA-A6BA-8D123B274B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3506180"/>
            <a:ext cx="365554" cy="365554"/>
          </a:xfrm>
          <a:prstGeom prst="rect">
            <a:avLst/>
          </a:prstGeom>
        </p:spPr>
      </p:pic>
      <p:pic>
        <p:nvPicPr>
          <p:cNvPr id="28" name="Рисунок 27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85462B39-EF11-EA46-289D-5EBB43E6F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910014"/>
            <a:ext cx="365554" cy="365554"/>
          </a:xfrm>
          <a:prstGeom prst="rect">
            <a:avLst/>
          </a:prstGeom>
        </p:spPr>
      </p:pic>
      <p:pic>
        <p:nvPicPr>
          <p:cNvPr id="29" name="Рисунок 28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8B855E88-6DC5-EE47-647D-DB802E96A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811" y="4100510"/>
            <a:ext cx="365554" cy="365554"/>
          </a:xfrm>
          <a:prstGeom prst="rect">
            <a:avLst/>
          </a:prstGeom>
        </p:spPr>
      </p:pic>
      <p:pic>
        <p:nvPicPr>
          <p:cNvPr id="30" name="Рисунок 29" descr="Запрещено со сплошной заливкой">
            <a:extLst>
              <a:ext uri="{FF2B5EF4-FFF2-40B4-BE49-F238E27FC236}">
                <a16:creationId xmlns="" xmlns:a16="http://schemas.microsoft.com/office/drawing/2014/main" id="{E8398B5E-1749-E9AB-1494-2AACEE23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321238"/>
            <a:ext cx="360000" cy="360000"/>
          </a:xfrm>
          <a:prstGeom prst="rect">
            <a:avLst/>
          </a:prstGeom>
        </p:spPr>
      </p:pic>
      <p:pic>
        <p:nvPicPr>
          <p:cNvPr id="31" name="Рисунок 30" descr="Запрещено со сплошной заливкой">
            <a:extLst>
              <a:ext uri="{FF2B5EF4-FFF2-40B4-BE49-F238E27FC236}">
                <a16:creationId xmlns="" xmlns:a16="http://schemas.microsoft.com/office/drawing/2014/main" id="{DC3542D5-CCD7-BCAF-4A69-DB03F31F7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3506180"/>
            <a:ext cx="360000" cy="360000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74C0EE43-459F-6637-F83C-7A653C502FBB}"/>
              </a:ext>
            </a:extLst>
          </p:cNvPr>
          <p:cNvSpPr/>
          <p:nvPr/>
        </p:nvSpPr>
        <p:spPr>
          <a:xfrm>
            <a:off x="627016" y="4631906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Плохое состояние дорожного покрытия в некоторых частях МО                                         (в т.ч. отсутствие освещения) 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 descr="Запрещено со сплошной заливкой">
            <a:extLst>
              <a:ext uri="{FF2B5EF4-FFF2-40B4-BE49-F238E27FC236}">
                <a16:creationId xmlns="" xmlns:a16="http://schemas.microsoft.com/office/drawing/2014/main" id="{B73F04C0-8A1A-A79B-FEFA-AA17BC870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4693218"/>
            <a:ext cx="360000" cy="360000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F5F73F42-371F-2F34-62E2-F9986F8AEC49}"/>
              </a:ext>
            </a:extLst>
          </p:cNvPr>
          <p:cNvSpPr/>
          <p:nvPr/>
        </p:nvSpPr>
        <p:spPr>
          <a:xfrm>
            <a:off x="5300092" y="4631906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государственных программах по финансированию проектов ремонта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модернизации дорожной инфраструктуры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Рисунок 9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686A0464-D52B-308D-837B-C0AE780D8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811" y="4693218"/>
            <a:ext cx="365554" cy="3655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5A1CEDC-5BF3-DE19-BFD5-7AECF7D1DC39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93EEF58-47AC-931A-25DB-180ECDDC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9E9B03B-BE87-3304-E369-A5ACD1EC2E2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ПРОБЛЕМЫ,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ПРЕПЯТСТВУЮЩИЕ РАЗВИТИЮ МО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09002972-2A83-B7CB-3C33-9226D2D723D3}"/>
              </a:ext>
            </a:extLst>
          </p:cNvPr>
          <p:cNvSpPr/>
          <p:nvPr/>
        </p:nvSpPr>
        <p:spPr>
          <a:xfrm>
            <a:off x="627017" y="163628"/>
            <a:ext cx="176995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5089B419-1364-9E3C-8921-876ED03EC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="" xmlns:a16="http://schemas.microsoft.com/office/drawing/2014/main" id="{56F40B34-93FA-6F53-6EDD-80B8615C98D9}"/>
              </a:ext>
            </a:extLst>
          </p:cNvPr>
          <p:cNvSpPr/>
          <p:nvPr/>
        </p:nvSpPr>
        <p:spPr>
          <a:xfrm>
            <a:off x="627014" y="3429000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региональных программ по модернизации и ремонту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сетей теплоснабжения, водоснабжения</a:t>
            </a:r>
          </a:p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водоотведения 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Скругленный прямоугольник 144">
            <a:extLst>
              <a:ext uri="{FF2B5EF4-FFF2-40B4-BE49-F238E27FC236}">
                <a16:creationId xmlns="" xmlns:a16="http://schemas.microsoft.com/office/drawing/2014/main" id="{A2D1DDE9-57E1-D977-7E4B-DD9915958E57}"/>
              </a:ext>
            </a:extLst>
          </p:cNvPr>
          <p:cNvSpPr/>
          <p:nvPr/>
        </p:nvSpPr>
        <p:spPr>
          <a:xfrm>
            <a:off x="3666225" y="1518248"/>
            <a:ext cx="2838092" cy="761073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большой объем бюрократических вопросов при реализации инвестиционного проекта</a:t>
            </a:r>
            <a:endParaRPr lang="x-non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="" xmlns:a16="http://schemas.microsoft.com/office/drawing/2014/main" id="{5EBD4C2A-6D2C-D942-EEC0-ACB5C398F013}"/>
              </a:ext>
            </a:extLst>
          </p:cNvPr>
          <p:cNvSpPr/>
          <p:nvPr/>
        </p:nvSpPr>
        <p:spPr>
          <a:xfrm>
            <a:off x="2484354" y="3442776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 инфраструктура</a:t>
            </a:r>
            <a:endParaRPr lang="x-none" b="1" dirty="0">
              <a:solidFill>
                <a:srgbClr val="B9B9B9"/>
              </a:solidFill>
            </a:endParaRPr>
          </a:p>
        </p:txBody>
      </p:sp>
      <p:sp>
        <p:nvSpPr>
          <p:cNvPr id="155" name="Скругленный прямоугольник 154">
            <a:extLst>
              <a:ext uri="{FF2B5EF4-FFF2-40B4-BE49-F238E27FC236}">
                <a16:creationId xmlns="" xmlns:a16="http://schemas.microsoft.com/office/drawing/2014/main" id="{00EB3BFF-115F-6D98-566B-64A8DA706088}"/>
              </a:ext>
            </a:extLst>
          </p:cNvPr>
          <p:cNvSpPr/>
          <p:nvPr/>
        </p:nvSpPr>
        <p:spPr>
          <a:xfrm>
            <a:off x="3486694" y="5474006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нехватка рабочих кадров   </a:t>
            </a:r>
          </a:p>
        </p:txBody>
      </p:sp>
      <p:sp>
        <p:nvSpPr>
          <p:cNvPr id="158" name="Скругленный прямоугольник 157">
            <a:extLst>
              <a:ext uri="{FF2B5EF4-FFF2-40B4-BE49-F238E27FC236}">
                <a16:creationId xmlns="" xmlns:a16="http://schemas.microsoft.com/office/drawing/2014/main" id="{8DB03B7F-92D2-CA89-A77D-CA2007C69FE3}"/>
              </a:ext>
            </a:extLst>
          </p:cNvPr>
          <p:cNvSpPr/>
          <p:nvPr/>
        </p:nvSpPr>
        <p:spPr>
          <a:xfrm>
            <a:off x="4341694" y="2432825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1" i="0" u="none" strike="noStrike" kern="1200" cap="none" spc="0" normalizeH="0" baseline="0" noProof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бюрократические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</a:t>
            </a:r>
            <a:r>
              <a:rPr kumimoji="0" lang="x-none" sz="1100" b="1" i="0" u="none" strike="noStrike" kern="1200" cap="none" spc="0" normalizeH="0" baseline="0" noProof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Скругленный прямоугольник 158">
            <a:extLst>
              <a:ext uri="{FF2B5EF4-FFF2-40B4-BE49-F238E27FC236}">
                <a16:creationId xmlns="" xmlns:a16="http://schemas.microsoft.com/office/drawing/2014/main" id="{19CD27D8-95D2-A274-3620-D7873362DF03}"/>
              </a:ext>
            </a:extLst>
          </p:cNvPr>
          <p:cNvSpPr/>
          <p:nvPr/>
        </p:nvSpPr>
        <p:spPr>
          <a:xfrm>
            <a:off x="4341694" y="3446552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1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направления</a:t>
            </a:r>
          </a:p>
        </p:txBody>
      </p:sp>
      <p:sp>
        <p:nvSpPr>
          <p:cNvPr id="160" name="Скругленный прямоугольник 159">
            <a:extLst>
              <a:ext uri="{FF2B5EF4-FFF2-40B4-BE49-F238E27FC236}">
                <a16:creationId xmlns="" xmlns:a16="http://schemas.microsoft.com/office/drawing/2014/main" id="{B845E215-0281-A9B4-EE5E-58E1C7DCEBDF}"/>
              </a:ext>
            </a:extLst>
          </p:cNvPr>
          <p:cNvSpPr/>
          <p:nvPr/>
        </p:nvSpPr>
        <p:spPr>
          <a:xfrm>
            <a:off x="4341694" y="4460279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кадровые проблемы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Скругленный прямоугольник 160">
            <a:extLst>
              <a:ext uri="{FF2B5EF4-FFF2-40B4-BE49-F238E27FC236}">
                <a16:creationId xmlns="" xmlns:a16="http://schemas.microsoft.com/office/drawing/2014/main" id="{866BCB57-B8E4-574B-9073-E87633F936EE}"/>
              </a:ext>
            </a:extLst>
          </p:cNvPr>
          <p:cNvSpPr/>
          <p:nvPr/>
        </p:nvSpPr>
        <p:spPr>
          <a:xfrm>
            <a:off x="5344034" y="5474006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отток населения</a:t>
            </a:r>
          </a:p>
        </p:txBody>
      </p:sp>
      <p:sp>
        <p:nvSpPr>
          <p:cNvPr id="165" name="Скругленный прямоугольник 164">
            <a:extLst>
              <a:ext uri="{FF2B5EF4-FFF2-40B4-BE49-F238E27FC236}">
                <a16:creationId xmlns="" xmlns:a16="http://schemas.microsoft.com/office/drawing/2014/main" id="{21378D77-1BB4-D404-B2C9-85AB3840D2E5}"/>
              </a:ext>
            </a:extLst>
          </p:cNvPr>
          <p:cNvSpPr/>
          <p:nvPr/>
        </p:nvSpPr>
        <p:spPr>
          <a:xfrm>
            <a:off x="6199034" y="3460328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технические проблемы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Скругленный прямоугольник 170">
            <a:extLst>
              <a:ext uri="{FF2B5EF4-FFF2-40B4-BE49-F238E27FC236}">
                <a16:creationId xmlns="" xmlns:a16="http://schemas.microsoft.com/office/drawing/2014/main" id="{093EBC96-1DBE-96F7-5270-7960EF465678}"/>
              </a:ext>
            </a:extLst>
          </p:cNvPr>
          <p:cNvSpPr/>
          <p:nvPr/>
        </p:nvSpPr>
        <p:spPr>
          <a:xfrm>
            <a:off x="8056372" y="3460328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72000" rtlCol="0" anchor="ctr"/>
          <a:lstStyle/>
          <a:p>
            <a:pPr algn="ctr"/>
            <a:r>
              <a:rPr kumimoji="0" lang="ru-RU" sz="800" b="1" i="0" u="none" strike="noStrike" kern="1200" cap="none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эффективной </a:t>
            </a:r>
          </a:p>
          <a:p>
            <a:pPr algn="ctr"/>
            <a:r>
              <a:rPr kumimoji="0" lang="ru-RU" sz="800" b="1" i="0" u="none" strike="noStrike" kern="1200" cap="none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коммуникации между представителями бизнеса                и администрацией МО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7C0825-8906-6602-ABCD-2F093B8A3C86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3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764D62F-467F-93C4-0D21-78D376D4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B1C1E4">
                <a:tint val="45000"/>
                <a:satMod val="400000"/>
              </a:srgbClr>
            </a:duotone>
          </a:blip>
          <a:srcRect t="18453" b="18453"/>
          <a:stretch/>
        </p:blipFill>
        <p:spPr bwMode="auto">
          <a:xfrm>
            <a:off x="627015" y="1256553"/>
            <a:ext cx="6888719" cy="2896381"/>
          </a:xfrm>
          <a:custGeom>
            <a:avLst/>
            <a:gdLst>
              <a:gd name="connsiteX0" fmla="*/ 229480 w 6888719"/>
              <a:gd name="connsiteY0" fmla="*/ 0 h 2896381"/>
              <a:gd name="connsiteX1" fmla="*/ 6659239 w 6888719"/>
              <a:gd name="connsiteY1" fmla="*/ 0 h 2896381"/>
              <a:gd name="connsiteX2" fmla="*/ 6888719 w 6888719"/>
              <a:gd name="connsiteY2" fmla="*/ 229480 h 2896381"/>
              <a:gd name="connsiteX3" fmla="*/ 6888719 w 6888719"/>
              <a:gd name="connsiteY3" fmla="*/ 2666901 h 2896381"/>
              <a:gd name="connsiteX4" fmla="*/ 6659239 w 6888719"/>
              <a:gd name="connsiteY4" fmla="*/ 2896381 h 2896381"/>
              <a:gd name="connsiteX5" fmla="*/ 229480 w 6888719"/>
              <a:gd name="connsiteY5" fmla="*/ 2896381 h 2896381"/>
              <a:gd name="connsiteX6" fmla="*/ 0 w 6888719"/>
              <a:gd name="connsiteY6" fmla="*/ 2666901 h 2896381"/>
              <a:gd name="connsiteX7" fmla="*/ 0 w 6888719"/>
              <a:gd name="connsiteY7" fmla="*/ 229480 h 2896381"/>
              <a:gd name="connsiteX8" fmla="*/ 229480 w 6888719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719" h="2896381">
                <a:moveTo>
                  <a:pt x="229480" y="0"/>
                </a:moveTo>
                <a:lnTo>
                  <a:pt x="6659239" y="0"/>
                </a:lnTo>
                <a:cubicBezTo>
                  <a:pt x="6785977" y="0"/>
                  <a:pt x="6888719" y="102742"/>
                  <a:pt x="6888719" y="229480"/>
                </a:cubicBezTo>
                <a:lnTo>
                  <a:pt x="6888719" y="2666901"/>
                </a:lnTo>
                <a:cubicBezTo>
                  <a:pt x="6888719" y="2793639"/>
                  <a:pt x="6785977" y="2896381"/>
                  <a:pt x="6659239" y="2896381"/>
                </a:cubicBezTo>
                <a:lnTo>
                  <a:pt x="229480" y="2896381"/>
                </a:lnTo>
                <a:cubicBezTo>
                  <a:pt x="102742" y="2896381"/>
                  <a:pt x="0" y="2793639"/>
                  <a:pt x="0" y="2666901"/>
                </a:cubicBezTo>
                <a:lnTo>
                  <a:pt x="0" y="229480"/>
                </a:lnTo>
                <a:cubicBezTo>
                  <a:pt x="0" y="102742"/>
                  <a:pt x="102742" y="0"/>
                  <a:pt x="2294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МЕХАНИЗМЫ РЕАЛИЗАЦИИ ИНВЕСТИЦИОННОГО ПРОФИЛЯ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C6F042B-F806-E7F7-6B04-2A127801F6D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92" y="1078992"/>
            <a:ext cx="2188464" cy="3073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8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D49A0D2-0039-5241-13CE-AA046594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B0BF2B5B-D07E-4C64-A867-D2A033F8E587}"/>
              </a:ext>
            </a:extLst>
          </p:cNvPr>
          <p:cNvSpPr/>
          <p:nvPr/>
        </p:nvSpPr>
        <p:spPr>
          <a:xfrm>
            <a:off x="627015" y="1956987"/>
            <a:ext cx="9136387" cy="4425525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="" xmlns:a16="http://schemas.microsoft.com/office/drawing/2014/main" id="{8AB45174-ADCB-CCB8-91FD-0B8FE60A37FB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BEBCFC9-2094-4D30-5E88-AD2AAC9910B5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47F25DC1-0EF0-8FCE-EC12-BF13D24215FF}"/>
              </a:ext>
            </a:extLst>
          </p:cNvPr>
          <p:cNvSpPr/>
          <p:nvPr/>
        </p:nvSpPr>
        <p:spPr>
          <a:xfrm>
            <a:off x="627017" y="163628"/>
            <a:ext cx="147610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E161D04-B6AE-6DB3-3015-74CAE5E9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5F0312A7-08F5-BB4E-B2B0-C7A18454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175523"/>
              </p:ext>
            </p:extLst>
          </p:nvPr>
        </p:nvGraphicFramePr>
        <p:xfrm>
          <a:off x="627017" y="1376762"/>
          <a:ext cx="9136386" cy="487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3">
                  <a:extLst>
                    <a:ext uri="{9D8B030D-6E8A-4147-A177-3AD203B41FA5}">
                      <a16:colId xmlns="" xmlns:a16="http://schemas.microsoft.com/office/drawing/2014/main" val="3163916451"/>
                    </a:ext>
                  </a:extLst>
                </a:gridCol>
                <a:gridCol w="3142923">
                  <a:extLst>
                    <a:ext uri="{9D8B030D-6E8A-4147-A177-3AD203B41FA5}">
                      <a16:colId xmlns=""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=""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="" xmlns:a16="http://schemas.microsoft.com/office/drawing/2014/main" val="4168060387"/>
                    </a:ext>
                  </a:extLst>
                </a:gridCol>
              </a:tblGrid>
              <a:tr h="921240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ВЫРУЧКА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(ДОХОДЫ)</a:t>
                      </a:r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</a:t>
                      </a:r>
                      <a:r>
                        <a:rPr lang="ru-RU" sz="9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2025 год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</a:t>
                      </a:r>
                      <a:r>
                        <a:rPr lang="ru-RU" sz="9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РАБОТНИКОВ</a:t>
                      </a:r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00895412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«Сибирское молоко»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Смешанное сельское хозяйство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1445,2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187201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1" i="0" spc="-1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Большедороховское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молоко»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Смешанное</a:t>
                      </a:r>
                      <a:r>
                        <a:rPr lang="ru-RU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сельское хозяйство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276,8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1925131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«КФХ «НИВА»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Выращивание зерновых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200,5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548693"/>
                  </a:ext>
                </a:extLst>
              </a:tr>
              <a:tr h="645392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«Асиновский завод МДФ»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фанеры, деревянных фанерованных панелей и аналогичных слоистых материалов, древесных плит из древесины и других одревесневших материалов 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037</a:t>
                      </a:r>
                      <a:r>
                        <a:rPr lang="x-none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0485187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«Буратино»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Распиловка и строгание древесины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0459432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 ООО «Стимул»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шпона,</a:t>
                      </a:r>
                      <a:r>
                        <a:rPr lang="ru-RU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фанеры, деревянных плит и панелей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0183076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900" b="1" i="0" spc="-1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Баоли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Распиловка и строгание древесины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181,6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0085752"/>
                  </a:ext>
                </a:extLst>
              </a:tr>
              <a:tr h="47214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«Север»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прочих деревянных изделий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60,2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33550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F127894-A823-802A-D158-07CFF374686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090561-299F-E9EE-5D3B-1789FBF9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BA19B2A8-7E6D-4C86-13F9-15D2E361B4EA}"/>
              </a:ext>
            </a:extLst>
          </p:cNvPr>
          <p:cNvSpPr/>
          <p:nvPr/>
        </p:nvSpPr>
        <p:spPr>
          <a:xfrm>
            <a:off x="5289747" y="4091991"/>
            <a:ext cx="4497839" cy="2215829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26 922 тонн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молока в год</a:t>
            </a: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1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продукции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ООО «Холдинг молоко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(бренд «Сибирское молоко»)</a:t>
            </a:r>
          </a:p>
          <a:p>
            <a:pPr marL="171450" indent="-171450">
              <a:buFont typeface="Arial" pitchFamily="34" charset="0"/>
              <a:buChar char="•"/>
            </a:pPr>
            <a:endParaRPr lang="ru-RU" sz="11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роизводственная площадка расположена в с. Ягодное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с. Больше-Дорохово </a:t>
            </a:r>
            <a:r>
              <a:rPr lang="ru-RU" sz="11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Асиновского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B5FA551-47AC-2027-DF9E-6DA2996BE9D6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27C5DB63-4410-D25C-57F0-6E55622C7C8B}"/>
              </a:ext>
            </a:extLst>
          </p:cNvPr>
          <p:cNvSpPr/>
          <p:nvPr/>
        </p:nvSpPr>
        <p:spPr>
          <a:xfrm>
            <a:off x="627017" y="163628"/>
            <a:ext cx="150353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42BCB5DB-C510-B5B8-EB9A-765661F021D1}"/>
              </a:ext>
            </a:extLst>
          </p:cNvPr>
          <p:cNvSpPr/>
          <p:nvPr/>
        </p:nvSpPr>
        <p:spPr>
          <a:xfrm>
            <a:off x="627017" y="1401546"/>
            <a:ext cx="4497842" cy="775597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Группа компаний «Асиновский лесопромышленный парк»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6F4E5C5E-6BED-2771-4330-DDA765AC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="" xmlns:a16="http://schemas.microsoft.com/office/drawing/2014/main" id="{2489CA34-5BEB-8A6F-06C5-F5487AAD713D}"/>
              </a:ext>
            </a:extLst>
          </p:cNvPr>
          <p:cNvSpPr/>
          <p:nvPr/>
        </p:nvSpPr>
        <p:spPr>
          <a:xfrm>
            <a:off x="627015" y="4091992"/>
            <a:ext cx="4497839" cy="2215829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</a:t>
            </a:r>
            <a:r>
              <a:rPr kumimoji="0" lang="ru-RU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пон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33,7 тыс. </a:t>
            </a:r>
            <a:r>
              <a:rPr lang="ru-RU" sz="1100" b="1" dirty="0" smtClean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100" b="1" baseline="30000" dirty="0" smtClean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100" baseline="30000" dirty="0" smtClean="0"/>
              <a:t>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год, пиломатериал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64,6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100" b="1" baseline="30000" dirty="0" smtClean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год, плиты МДФ – 119,8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м</a:t>
            </a:r>
            <a:r>
              <a:rPr lang="ru-RU" sz="1100" b="1" baseline="30000" dirty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год.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1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Заготовка древесины для производственных нужд – 719,4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м</a:t>
            </a:r>
            <a:r>
              <a:rPr lang="ru-RU" sz="1100" b="1" baseline="30000" dirty="0">
                <a:solidFill>
                  <a:srgbClr val="4756A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100" baseline="30000" dirty="0"/>
              <a:t> </a:t>
            </a:r>
            <a:endParaRPr lang="ru-RU" sz="11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производственные площадки расположены в г. Асино на территории АО «Рускитинвест»</a:t>
            </a:r>
            <a:endParaRPr lang="x-none" dirty="0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2708BAB9-FB89-FFF4-94DB-6F0EB4B8F80D}"/>
              </a:ext>
            </a:extLst>
          </p:cNvPr>
          <p:cNvSpPr/>
          <p:nvPr/>
        </p:nvSpPr>
        <p:spPr>
          <a:xfrm>
            <a:off x="746940" y="1518198"/>
            <a:ext cx="551343" cy="551343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AE43559E-585B-73F2-B81C-293EA77A378C}"/>
              </a:ext>
            </a:extLst>
          </p:cNvPr>
          <p:cNvSpPr/>
          <p:nvPr/>
        </p:nvSpPr>
        <p:spPr>
          <a:xfrm>
            <a:off x="5289755" y="1401546"/>
            <a:ext cx="4497842" cy="775597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«ХОЛДИНГ МОЛОКО» (ООО «Сибирское молоко», ООО «</a:t>
            </a:r>
            <a:r>
              <a:rPr lang="ru-RU" sz="1100" b="1" noProof="0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Большедороховское</a:t>
            </a:r>
            <a:r>
              <a:rPr lang="ru-RU" sz="1100" b="1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молоко»)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DA7C052F-47E8-5CA9-0475-1B9BDBF075DD}"/>
              </a:ext>
            </a:extLst>
          </p:cNvPr>
          <p:cNvSpPr/>
          <p:nvPr/>
        </p:nvSpPr>
        <p:spPr>
          <a:xfrm>
            <a:off x="5409678" y="1534532"/>
            <a:ext cx="551343" cy="551343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="" xmlns:a16="http://schemas.microsoft.com/office/drawing/2014/main" id="{E1265C1A-14DC-3BDC-9FFD-A3FD825A9C3C}"/>
              </a:ext>
            </a:extLst>
          </p:cNvPr>
          <p:cNvSpPr/>
          <p:nvPr/>
        </p:nvSpPr>
        <p:spPr>
          <a:xfrm>
            <a:off x="627009" y="2294836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рынке более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32603C95-6E10-6D91-D725-80437CE13FAE}"/>
              </a:ext>
            </a:extLst>
          </p:cNvPr>
          <p:cNvSpPr/>
          <p:nvPr/>
        </p:nvSpPr>
        <p:spPr>
          <a:xfrm>
            <a:off x="5289747" y="2294836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рынке более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9C00D7DA-3BDD-EBCD-4219-D20983AF0ED0}"/>
              </a:ext>
            </a:extLst>
          </p:cNvPr>
          <p:cNvSpPr/>
          <p:nvPr/>
        </p:nvSpPr>
        <p:spPr>
          <a:xfrm>
            <a:off x="627009" y="3193414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ведущие производители шпона,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плит МДФ и пиломатериала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экспорт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страны ближнего зарубежья, Китай, Афганистан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="" xmlns:a16="http://schemas.microsoft.com/office/drawing/2014/main" id="{F2BDC7A8-D16D-712D-09B3-015B8842E731}"/>
              </a:ext>
            </a:extLst>
          </p:cNvPr>
          <p:cNvSpPr/>
          <p:nvPr/>
        </p:nvSpPr>
        <p:spPr>
          <a:xfrm>
            <a:off x="5289747" y="3193414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ведущий производитель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сырого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молока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D1448E8-E087-7CFF-1736-EA4126F6B60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7" y="1424916"/>
            <a:ext cx="751767" cy="7201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755" y="1504488"/>
            <a:ext cx="769669" cy="6494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3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AE4DF3-4069-426F-765E-1A32C16E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Скругленный прямоугольник 249">
            <a:extLst>
              <a:ext uri="{FF2B5EF4-FFF2-40B4-BE49-F238E27FC236}">
                <a16:creationId xmlns="" xmlns:a16="http://schemas.microsoft.com/office/drawing/2014/main" id="{A7D13D97-88D9-27E6-6C22-29FB7739103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</a:t>
            </a: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A09EC2F-CF31-786D-D4D8-C17159FE658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СПЕЦИАЛИЗАЦИЯ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РЙОНА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 ТРЕНДЫ РАЗВИТИЯ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4F7A3946-1845-FA66-5792-4AAE01563317}"/>
              </a:ext>
            </a:extLst>
          </p:cNvPr>
          <p:cNvSpPr/>
          <p:nvPr/>
        </p:nvSpPr>
        <p:spPr>
          <a:xfrm>
            <a:off x="627017" y="163628"/>
            <a:ext cx="1430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специализация округа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9BF11437-93BC-C50D-E4F1-D7C848057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8DFD040F-E768-5ADE-B5B2-62A957EAB713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СПЕЦИАЛИЗАЦИЯ</a:t>
            </a:r>
            <a:endParaRPr lang="x-none" dirty="0">
              <a:solidFill>
                <a:srgbClr val="4756A0"/>
              </a:solidFill>
            </a:endParaRPr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="" xmlns:a16="http://schemas.microsoft.com/office/drawing/2014/main" id="{E892DF85-E276-19EC-9AE4-EDF25C1DD3F8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ТРЕНД</a:t>
            </a: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11A4B8E0-BDA8-FF6A-9BD0-97F7BBC9403A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ЭФФЕКТЫ</a:t>
            </a:r>
            <a:endParaRPr kumimoji="0" lang="x-none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C02EF7BD-C028-6329-5305-8F88F1AC95F6}"/>
              </a:ext>
            </a:extLst>
          </p:cNvPr>
          <p:cNvSpPr/>
          <p:nvPr/>
        </p:nvSpPr>
        <p:spPr>
          <a:xfrm>
            <a:off x="621447" y="226182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ОБРАБАТЫВАЮЩИЕ ПРОИЗВОДСТВА</a:t>
            </a:r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 древесины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7BE4B10B-9BE5-5535-7DC1-84A76C3E4FF9}"/>
              </a:ext>
            </a:extLst>
          </p:cNvPr>
          <p:cNvSpPr/>
          <p:nvPr/>
        </p:nvSpPr>
        <p:spPr>
          <a:xfrm>
            <a:off x="2954593" y="226182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следование концепции устойчивого развития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="" xmlns:a16="http://schemas.microsoft.com/office/drawing/2014/main" id="{9CD9B1A4-5B87-CACD-4C89-1F5A2879F8A7}"/>
              </a:ext>
            </a:extLst>
          </p:cNvPr>
          <p:cNvSpPr/>
          <p:nvPr/>
        </p:nvSpPr>
        <p:spPr>
          <a:xfrm>
            <a:off x="2954593" y="3307294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следование концепции устойчивого развития</a:t>
            </a:r>
            <a:endParaRPr lang="x-none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451F4428-9FCA-5063-D656-8F80EF03FD67}"/>
              </a:ext>
            </a:extLst>
          </p:cNvPr>
          <p:cNvSpPr/>
          <p:nvPr/>
        </p:nvSpPr>
        <p:spPr>
          <a:xfrm>
            <a:off x="2954593" y="4352762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следование концепции устойчивого развития</a:t>
            </a:r>
          </a:p>
          <a:p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="" xmlns:a16="http://schemas.microsoft.com/office/drawing/2014/main" id="{FC8CF6C8-81DD-8B71-71E1-5A623F4AF195}"/>
              </a:ext>
            </a:extLst>
          </p:cNvPr>
          <p:cNvSpPr/>
          <p:nvPr/>
        </p:nvSpPr>
        <p:spPr>
          <a:xfrm>
            <a:off x="2954593" y="5398230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следование концепции устойчивого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за счет развития сельскохозяйственной и деревообрабатывающей отраслей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="" xmlns:a16="http://schemas.microsoft.com/office/drawing/2014/main" id="{446787C7-71E0-4401-A234-F9D01230A173}"/>
              </a:ext>
            </a:extLst>
          </p:cNvPr>
          <p:cNvSpPr/>
          <p:nvPr/>
        </p:nvSpPr>
        <p:spPr>
          <a:xfrm>
            <a:off x="5287739" y="226182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ентр 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 переработке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древесины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="" xmlns:a16="http://schemas.microsoft.com/office/drawing/2014/main" id="{E4CA7EB7-C354-EF11-6D62-CF3433AAF3E7}"/>
              </a:ext>
            </a:extLst>
          </p:cNvPr>
          <p:cNvSpPr/>
          <p:nvPr/>
        </p:nvSpPr>
        <p:spPr>
          <a:xfrm>
            <a:off x="5287739" y="3307294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 производству молока</a:t>
            </a:r>
            <a:endParaRPr lang="x-none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39C3BFB0-AC8C-DC51-95F1-FC5B2E117CFA}"/>
              </a:ext>
            </a:extLst>
          </p:cNvPr>
          <p:cNvSpPr/>
          <p:nvPr/>
        </p:nvSpPr>
        <p:spPr>
          <a:xfrm>
            <a:off x="5287739" y="435190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ногопрофильное</a:t>
            </a: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медицинское учреждение  с современной медицинской аппаратурой и оборудованием, а также современной диагностической базой для обслуживания населения в том числе близлежащих районов  </a:t>
            </a:r>
            <a:endParaRPr lang="x-none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02194ADC-533C-CC03-C944-087B4BB49763}"/>
              </a:ext>
            </a:extLst>
          </p:cNvPr>
          <p:cNvSpPr/>
          <p:nvPr/>
        </p:nvSpPr>
        <p:spPr>
          <a:xfrm>
            <a:off x="5287739" y="5398230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доходов от оказания логистических услуг</a:t>
            </a:r>
            <a:endParaRPr lang="x-none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620A350A-0C83-6169-7BB7-91190AAC56AA}"/>
              </a:ext>
            </a:extLst>
          </p:cNvPr>
          <p:cNvSpPr/>
          <p:nvPr/>
        </p:nvSpPr>
        <p:spPr>
          <a:xfrm>
            <a:off x="7620885" y="226182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объёмов производства                  и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позиции местных предприятий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756A0"/>
              </a:buClr>
            </a:pP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="" xmlns:a16="http://schemas.microsoft.com/office/drawing/2014/main" id="{5E94A2F5-2793-E16F-26F2-58AAB470AE7B}"/>
              </a:ext>
            </a:extLst>
          </p:cNvPr>
          <p:cNvSpPr/>
          <p:nvPr/>
        </p:nvSpPr>
        <p:spPr>
          <a:xfrm>
            <a:off x="7620885" y="3307294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объёмов производства                  и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позиции местных предприятий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новых рабочих мест</a:t>
            </a: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5A205FB9-C2AC-0FA9-A12E-99D0E94D43CB}"/>
              </a:ext>
            </a:extLst>
          </p:cNvPr>
          <p:cNvSpPr/>
          <p:nvPr/>
        </p:nvSpPr>
        <p:spPr>
          <a:xfrm>
            <a:off x="7620885" y="4352762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новых рабочих мест, привлечение  молодых специалистов </a:t>
            </a:r>
            <a:endParaRPr lang="ru-RU" sz="8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ранняя диагностика опасных заболеваний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756A0"/>
              </a:buClr>
            </a:pPr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="" xmlns:a16="http://schemas.microsoft.com/office/drawing/2014/main" id="{3B98B1CF-4517-BBF5-E0FD-1FF08E092530}"/>
              </a:ext>
            </a:extLst>
          </p:cNvPr>
          <p:cNvSpPr/>
          <p:nvPr/>
        </p:nvSpPr>
        <p:spPr>
          <a:xfrm>
            <a:off x="7620885" y="5398230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логистических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путей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рынков сбыта местных </a:t>
            </a: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предприятий</a:t>
            </a:r>
            <a:endParaRPr lang="ru-RU" sz="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инвестиционной привлекательности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="" xmlns:a16="http://schemas.microsoft.com/office/drawing/2014/main" id="{0B159CCD-8DCC-35D9-D343-F8D7980C00D8}"/>
              </a:ext>
            </a:extLst>
          </p:cNvPr>
          <p:cNvSpPr/>
          <p:nvPr/>
        </p:nvSpPr>
        <p:spPr>
          <a:xfrm>
            <a:off x="621447" y="3308150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</a:t>
            </a:r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Смешанное сельское хозяйство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="" xmlns:a16="http://schemas.microsoft.com/office/drawing/2014/main" id="{8EA64575-B412-1ABF-E226-D9E08A3F70D2}"/>
              </a:ext>
            </a:extLst>
          </p:cNvPr>
          <p:cNvSpPr/>
          <p:nvPr/>
        </p:nvSpPr>
        <p:spPr>
          <a:xfrm>
            <a:off x="621447" y="4351906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ЗДРАВООХРАНЕНИЕ</a:t>
            </a:r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="" xmlns:a16="http://schemas.microsoft.com/office/drawing/2014/main" id="{21FF861E-9E86-E5A4-972D-4CB1732EF982}"/>
              </a:ext>
            </a:extLst>
          </p:cNvPr>
          <p:cNvSpPr/>
          <p:nvPr/>
        </p:nvSpPr>
        <p:spPr>
          <a:xfrm>
            <a:off x="621447" y="5398230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ТРАНСПОРТРОВКА                     И </a:t>
            </a:r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ХРАНЕНИЕ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0" name="Рисунок 59" descr="Мишень со сплошной заливкой">
            <a:extLst>
              <a:ext uri="{FF2B5EF4-FFF2-40B4-BE49-F238E27FC236}">
                <a16:creationId xmlns="" xmlns:a16="http://schemas.microsoft.com/office/drawing/2014/main" id="{A81A232F-CB3D-247F-434B-78C8D8C3F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70" y="2549826"/>
            <a:ext cx="360000" cy="360000"/>
          </a:xfrm>
          <a:prstGeom prst="rect">
            <a:avLst/>
          </a:prstGeom>
        </p:spPr>
      </p:pic>
      <p:pic>
        <p:nvPicPr>
          <p:cNvPr id="62" name="Рисунок 61" descr="Мишень со сплошной заливкой">
            <a:extLst>
              <a:ext uri="{FF2B5EF4-FFF2-40B4-BE49-F238E27FC236}">
                <a16:creationId xmlns="" xmlns:a16="http://schemas.microsoft.com/office/drawing/2014/main" id="{00CC93DE-FC64-D56E-17C6-6E314509E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70" y="3593582"/>
            <a:ext cx="360000" cy="360000"/>
          </a:xfrm>
          <a:prstGeom prst="rect">
            <a:avLst/>
          </a:prstGeom>
        </p:spPr>
      </p:pic>
      <p:pic>
        <p:nvPicPr>
          <p:cNvPr id="65" name="Рисунок 64" descr="Щит со сплошной заливкой">
            <a:extLst>
              <a:ext uri="{FF2B5EF4-FFF2-40B4-BE49-F238E27FC236}">
                <a16:creationId xmlns="" xmlns:a16="http://schemas.microsoft.com/office/drawing/2014/main" id="{E8A80F92-20F9-65E4-220C-991DF547B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70" y="4639906"/>
            <a:ext cx="360000" cy="360000"/>
          </a:xfrm>
          <a:prstGeom prst="rect">
            <a:avLst/>
          </a:prstGeom>
        </p:spPr>
      </p:pic>
      <p:pic>
        <p:nvPicPr>
          <p:cNvPr id="67" name="Рисунок 66" descr="Золотые слитки со сплошной заливкой">
            <a:extLst>
              <a:ext uri="{FF2B5EF4-FFF2-40B4-BE49-F238E27FC236}">
                <a16:creationId xmlns="" xmlns:a16="http://schemas.microsoft.com/office/drawing/2014/main" id="{B0CC6219-D947-1401-0A40-495B03354A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270" y="5686230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2BDE69E-A303-DD58-85DA-DBCA1EA2B97D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=""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РЕАЛИЗУЕМЫЕ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627017" y="163628"/>
            <a:ext cx="233484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29286"/>
              </p:ext>
            </p:extLst>
          </p:nvPr>
        </p:nvGraphicFramePr>
        <p:xfrm>
          <a:off x="627015" y="1376759"/>
          <a:ext cx="9090010" cy="4882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970">
                  <a:extLst>
                    <a:ext uri="{9D8B030D-6E8A-4147-A177-3AD203B41FA5}">
                      <a16:colId xmlns="" xmlns:a16="http://schemas.microsoft.com/office/drawing/2014/main" val="3163916451"/>
                    </a:ext>
                  </a:extLst>
                </a:gridCol>
                <a:gridCol w="3126970">
                  <a:extLst>
                    <a:ext uri="{9D8B030D-6E8A-4147-A177-3AD203B41FA5}">
                      <a16:colId xmlns="" xmlns:a16="http://schemas.microsoft.com/office/drawing/2014/main" val="2399887350"/>
                    </a:ext>
                  </a:extLst>
                </a:gridCol>
                <a:gridCol w="1418035">
                  <a:extLst>
                    <a:ext uri="{9D8B030D-6E8A-4147-A177-3AD203B41FA5}">
                      <a16:colId xmlns="" xmlns:a16="http://schemas.microsoft.com/office/drawing/2014/main" val="223652072"/>
                    </a:ext>
                  </a:extLst>
                </a:gridCol>
                <a:gridCol w="1418035">
                  <a:extLst>
                    <a:ext uri="{9D8B030D-6E8A-4147-A177-3AD203B41FA5}">
                      <a16:colId xmlns="" xmlns:a16="http://schemas.microsoft.com/office/drawing/2014/main" val="4168060387"/>
                    </a:ext>
                  </a:extLst>
                </a:gridCol>
              </a:tblGrid>
              <a:tr h="1342506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00895412"/>
                  </a:ext>
                </a:extLst>
              </a:tr>
              <a:tr h="1162622">
                <a:tc>
                  <a:txBody>
                    <a:bodyPr/>
                    <a:lstStyle/>
                    <a:p>
                      <a:pPr algn="l"/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187201"/>
                  </a:ext>
                </a:extLst>
              </a:tr>
              <a:tr h="612475">
                <a:tc>
                  <a:txBody>
                    <a:bodyPr/>
                    <a:lstStyle/>
                    <a:p>
                      <a:pPr algn="l"/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</a:tr>
              <a:tr h="1764567">
                <a:tc>
                  <a:txBody>
                    <a:bodyPr/>
                    <a:lstStyle/>
                    <a:p>
                      <a:pPr algn="l"/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1925131"/>
                  </a:ext>
                </a:extLst>
              </a:tr>
            </a:tbl>
          </a:graphicData>
        </a:graphic>
      </p:graphicFrame>
      <p:pic>
        <p:nvPicPr>
          <p:cNvPr id="14" name="Рисунок 13" descr="Стоп со сплошной заливкой">
            <a:extLst>
              <a:ext uri="{FF2B5EF4-FFF2-40B4-BE49-F238E27FC236}">
                <a16:creationId xmlns="" xmlns:a16="http://schemas.microsoft.com/office/drawing/2014/main" id="{C85B705E-0FB2-82CA-57E6-F5C4CF1BC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270" y="5180361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FEAC1D7-97FF-AE29-136F-32347288D2C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70" y="3108410"/>
            <a:ext cx="36036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08" y="3961590"/>
            <a:ext cx="3603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4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CCE0D6-7DF6-78BC-6745-3F7E234FF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Скругленный прямоугольник 249">
            <a:extLst>
              <a:ext uri="{FF2B5EF4-FFF2-40B4-BE49-F238E27FC236}">
                <a16:creationId xmlns="" xmlns:a16="http://schemas.microsoft.com/office/drawing/2014/main" id="{041D042B-3B53-D8B6-B4DC-E053370D7C6B}"/>
              </a:ext>
            </a:extLst>
          </p:cNvPr>
          <p:cNvSpPr/>
          <p:nvPr/>
        </p:nvSpPr>
        <p:spPr>
          <a:xfrm>
            <a:off x="5366227" y="1277623"/>
            <a:ext cx="3008428" cy="896582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ЭКОЛОГИЯ И ТУРИЗМ</a:t>
            </a:r>
            <a:endParaRPr lang="x-none" dirty="0"/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13238D4C-D3CA-3C40-9E20-F77BB5E78E3E}"/>
              </a:ext>
            </a:extLst>
          </p:cNvPr>
          <p:cNvSpPr/>
          <p:nvPr/>
        </p:nvSpPr>
        <p:spPr>
          <a:xfrm>
            <a:off x="948443" y="1277623"/>
            <a:ext cx="3239509" cy="896581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ОТКРЫТИЕ </a:t>
            </a:r>
          </a:p>
          <a:p>
            <a:pPr algn="ctr"/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НОВОГО БИЗНЕСА</a:t>
            </a:r>
            <a:endParaRPr lang="x-none" dirty="0"/>
          </a:p>
        </p:txBody>
      </p:sp>
      <p:sp>
        <p:nvSpPr>
          <p:cNvPr id="249" name="Скругленный прямоугольник 248">
            <a:extLst>
              <a:ext uri="{FF2B5EF4-FFF2-40B4-BE49-F238E27FC236}">
                <a16:creationId xmlns="" xmlns:a16="http://schemas.microsoft.com/office/drawing/2014/main" id="{3B229075-F001-5284-9486-1B571DB05AE7}"/>
              </a:ext>
            </a:extLst>
          </p:cNvPr>
          <p:cNvSpPr/>
          <p:nvPr/>
        </p:nvSpPr>
        <p:spPr>
          <a:xfrm>
            <a:off x="5466099" y="2290864"/>
            <a:ext cx="2953283" cy="403810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28CEE0DC-4273-C27E-8A3C-C5D1BB40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="" xmlns:a16="http://schemas.microsoft.com/office/drawing/2014/main" id="{3EB81144-74B3-A3ED-2E67-D01C2E3D9989}"/>
              </a:ext>
            </a:extLst>
          </p:cNvPr>
          <p:cNvSpPr/>
          <p:nvPr/>
        </p:nvSpPr>
        <p:spPr>
          <a:xfrm>
            <a:off x="1109036" y="2290865"/>
            <a:ext cx="2928126" cy="403810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94730B4-A050-E830-ECD6-BBBF7E2E97D9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ИНВЕСТИЦИОННЫЕ НИШИ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F28E1C5E-2F00-951F-A7E4-795E2E7F77CE}"/>
              </a:ext>
            </a:extLst>
          </p:cNvPr>
          <p:cNvSpPr/>
          <p:nvPr/>
        </p:nvSpPr>
        <p:spPr>
          <a:xfrm>
            <a:off x="627016" y="163628"/>
            <a:ext cx="146304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ниши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 descr="Приблизить со сплошной заливкой">
            <a:extLst>
              <a:ext uri="{FF2B5EF4-FFF2-40B4-BE49-F238E27FC236}">
                <a16:creationId xmlns="" xmlns:a16="http://schemas.microsoft.com/office/drawing/2014/main" id="{0D92D59F-443B-6676-F177-A93701E6C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91480" y="2290864"/>
            <a:ext cx="360000" cy="360000"/>
          </a:xfrm>
          <a:prstGeom prst="rect">
            <a:avLst/>
          </a:prstGeom>
        </p:spPr>
      </p:pic>
      <p:pic>
        <p:nvPicPr>
          <p:cNvPr id="13" name="Рисунок 12" descr="Растение со сплошной заливкой">
            <a:extLst>
              <a:ext uri="{FF2B5EF4-FFF2-40B4-BE49-F238E27FC236}">
                <a16:creationId xmlns="" xmlns:a16="http://schemas.microsoft.com/office/drawing/2014/main" id="{04654EEF-3B11-AE1B-E554-88FA80EF1D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66227" y="2290865"/>
            <a:ext cx="360000" cy="36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36545CB-8A76-A6A7-72FB-255EE557C593}"/>
              </a:ext>
            </a:extLst>
          </p:cNvPr>
          <p:cNvSpPr txBox="1"/>
          <p:nvPr/>
        </p:nvSpPr>
        <p:spPr>
          <a:xfrm>
            <a:off x="1358536" y="2647925"/>
            <a:ext cx="2299064" cy="2369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 (животноводство, овощеводство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Переработка древесных отходов</a:t>
            </a: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Разведение рыбы в водоемах района</a:t>
            </a: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ягодных культур, адаптированных к условиям района с целью их дальнейшей переработки</a:t>
            </a: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Комплексная застройка жилья (жилых комплексов)</a:t>
            </a: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Иные проекты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7DCC2DF-5EF1-D88D-3BB7-59FF7AF74F4E}"/>
              </a:ext>
            </a:extLst>
          </p:cNvPr>
          <p:cNvSpPr txBox="1"/>
          <p:nvPr/>
        </p:nvSpPr>
        <p:spPr>
          <a:xfrm>
            <a:off x="5620421" y="2717174"/>
            <a:ext cx="1900383" cy="2985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indent="-228600">
              <a:buClr>
                <a:srgbClr val="4756A0"/>
              </a:buClr>
              <a:buAutoNum type="arabicPeriod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Туризм: </a:t>
            </a:r>
          </a:p>
          <a:p>
            <a:pPr marL="171450" indent="-171450">
              <a:buClr>
                <a:srgbClr val="4756A0"/>
              </a:buClr>
              <a:buFont typeface="Wingdings" pitchFamily="2" charset="2"/>
              <a:buChar char="v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агротуризм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>
              <a:buClr>
                <a:srgbClr val="4756A0"/>
              </a:buClr>
              <a:buFont typeface="Wingdings" pitchFamily="2" charset="2"/>
              <a:buChar char="v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экологический туризм </a:t>
            </a:r>
          </a:p>
          <a:p>
            <a:pPr marL="228600" indent="-228600">
              <a:buClr>
                <a:srgbClr val="4756A0"/>
              </a:buClr>
              <a:buFont typeface="Wingdings" pitchFamily="2" charset="2"/>
              <a:buChar char="v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охота и рыбалка</a:t>
            </a:r>
          </a:p>
          <a:p>
            <a:pPr marL="228600" indent="-228600">
              <a:buClr>
                <a:srgbClr val="4756A0"/>
              </a:buClr>
              <a:buFont typeface="Wingdings" pitchFamily="2" charset="2"/>
              <a:buChar char="v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отдых в природной среде</a:t>
            </a:r>
          </a:p>
          <a:p>
            <a:pPr marL="228600" indent="-228600">
              <a:buClr>
                <a:srgbClr val="4756A0"/>
              </a:buClr>
              <a:buFont typeface="Wingdings" pitchFamily="2" charset="2"/>
              <a:buChar char="v"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Спортивный туризм (спортивное ориентирование в лесу, спуск по реке и др. направления)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756A0"/>
              </a:buClr>
            </a:pPr>
            <a:endParaRPr lang="ru-RU" sz="11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4756A0"/>
              </a:buClr>
            </a:pPr>
            <a:r>
              <a:rPr lang="ru-RU" sz="1100" b="1" spc="-2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  </a:t>
            </a:r>
            <a:r>
              <a:rPr lang="ru-RU" sz="11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Строительство     </a:t>
            </a:r>
          </a:p>
          <a:p>
            <a:pPr>
              <a:buClr>
                <a:srgbClr val="4756A0"/>
              </a:buClr>
            </a:pPr>
            <a:r>
              <a:rPr lang="ru-RU" sz="11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     мусоросортировочного   </a:t>
            </a:r>
          </a:p>
          <a:p>
            <a:pPr>
              <a:buClr>
                <a:srgbClr val="4756A0"/>
              </a:buClr>
            </a:pPr>
            <a:r>
              <a:rPr lang="ru-RU" sz="11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     комплекса</a:t>
            </a:r>
          </a:p>
          <a:p>
            <a:pPr>
              <a:buClr>
                <a:srgbClr val="4756A0"/>
              </a:buClr>
            </a:pPr>
            <a:r>
              <a:rPr lang="ru-RU" sz="1100" b="1" spc="-2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  </a:t>
            </a:r>
            <a:r>
              <a:rPr lang="ru-RU" sz="11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Иные проекты</a:t>
            </a:r>
            <a:endParaRPr lang="ru-RU" sz="11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endParaRPr lang="ru-RU" sz="9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rgbClr val="4756A0"/>
              </a:buClr>
              <a:buFont typeface="+mj-lt"/>
              <a:buAutoNum type="arabicPeriod"/>
            </a:pPr>
            <a:endParaRPr lang="ru-RU" sz="9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A88E441-07D1-91D7-7BFA-4D1DCB1665ED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566BDC-3FDF-7E19-F2FB-6BEC5633E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E7DE80EC-0D5E-2CE5-A253-1B23860C0938}"/>
              </a:ext>
            </a:extLst>
          </p:cNvPr>
          <p:cNvSpPr/>
          <p:nvPr/>
        </p:nvSpPr>
        <p:spPr>
          <a:xfrm>
            <a:off x="627016" y="1401546"/>
            <a:ext cx="2951999" cy="775597"/>
          </a:xfrm>
          <a:prstGeom prst="roundRect">
            <a:avLst>
              <a:gd name="adj" fmla="val 3240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234438-277E-E93E-9F0B-6A07A103DC9E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ИНВЕСТИЦИОННЫЕ НИШИ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ПОДРАЗУМЕВАЮЩИЕ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ИНТЕГРАЦИОННЫЕ </a:t>
            </a:r>
            <a:r>
              <a:rPr lang="x-none" sz="2400" smtClean="0"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A36DF5A3-29D2-433D-5105-9AE66CAD081F}"/>
              </a:ext>
            </a:extLst>
          </p:cNvPr>
          <p:cNvSpPr/>
          <p:nvPr/>
        </p:nvSpPr>
        <p:spPr>
          <a:xfrm>
            <a:off x="627016" y="163628"/>
            <a:ext cx="146304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ниши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FB40795E-ECF7-9484-3869-35FAD00FA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DCFE9C40-B962-807E-4F57-B06931E7A9CF}"/>
              </a:ext>
            </a:extLst>
          </p:cNvPr>
          <p:cNvSpPr/>
          <p:nvPr/>
        </p:nvSpPr>
        <p:spPr>
          <a:xfrm>
            <a:off x="3715186" y="1401546"/>
            <a:ext cx="2968120" cy="775597"/>
          </a:xfrm>
          <a:prstGeom prst="roundRect">
            <a:avLst>
              <a:gd name="adj" fmla="val 331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ПРЕДПОСЫЛКИ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D7DFB136-02A2-AE0A-8B68-20139327D9C7}"/>
              </a:ext>
            </a:extLst>
          </p:cNvPr>
          <p:cNvSpPr/>
          <p:nvPr/>
        </p:nvSpPr>
        <p:spPr>
          <a:xfrm>
            <a:off x="3716905" y="2294500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Наличие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предприятия, удовлетворяющего потребность района в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сортировке мусора для вторичной переработки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Скругленный прямоугольник 72">
            <a:extLst>
              <a:ext uri="{FF2B5EF4-FFF2-40B4-BE49-F238E27FC236}">
                <a16:creationId xmlns="" xmlns:a16="http://schemas.microsoft.com/office/drawing/2014/main" id="{2F060A51-0F2B-363B-5CB8-B01458A861EB}"/>
              </a:ext>
            </a:extLst>
          </p:cNvPr>
          <p:cNvSpPr/>
          <p:nvPr/>
        </p:nvSpPr>
        <p:spPr>
          <a:xfrm>
            <a:off x="6819477" y="1401546"/>
            <a:ext cx="2968120" cy="775597"/>
          </a:xfrm>
          <a:prstGeom prst="roundRect">
            <a:avLst>
              <a:gd name="adj" fmla="val 331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ПОЯСНЕНИЕ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BD2D95E1-482D-ED49-3278-F9B13CD646F5}"/>
              </a:ext>
            </a:extLst>
          </p:cNvPr>
          <p:cNvSpPr/>
          <p:nvPr/>
        </p:nvSpPr>
        <p:spPr>
          <a:xfrm>
            <a:off x="621446" y="2284898"/>
            <a:ext cx="2934749" cy="912927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108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ПРЕДПРИЯТИЯ ПО </a:t>
            </a:r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СОРТИРОВКЕ ТВЁРДЫХ КОММУНАЛЬНЫХ ОТХОДОВ</a:t>
            </a:r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167C0716-A05D-1621-2CBB-28E172CCB494}"/>
              </a:ext>
            </a:extLst>
          </p:cNvPr>
          <p:cNvSpPr/>
          <p:nvPr/>
        </p:nvSpPr>
        <p:spPr>
          <a:xfrm>
            <a:off x="621444" y="3318979"/>
            <a:ext cx="2934749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108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ОТКРЫТИЕ ЦЕХА ПО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ПЕРЕРАБОТКЕ ДИКОРАСТУЩЕГО СЫРЬЯ</a:t>
            </a:r>
            <a:endParaRPr kumimoji="0" lang="x-none" sz="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5B831CE5-5EF6-D2B0-B1EA-7CCDE35543AD}"/>
              </a:ext>
            </a:extLst>
          </p:cNvPr>
          <p:cNvSpPr/>
          <p:nvPr/>
        </p:nvSpPr>
        <p:spPr>
          <a:xfrm>
            <a:off x="621446" y="4369099"/>
            <a:ext cx="2934749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108000" rtlCol="0" anchor="ctr"/>
          <a:lstStyle/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</a:t>
            </a:r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</a:t>
            </a:r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ТУРИЗМА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="" xmlns:a16="http://schemas.microsoft.com/office/drawing/2014/main" id="{07A62703-E669-90E7-14C5-24861E469126}"/>
              </a:ext>
            </a:extLst>
          </p:cNvPr>
          <p:cNvSpPr/>
          <p:nvPr/>
        </p:nvSpPr>
        <p:spPr>
          <a:xfrm>
            <a:off x="3724106" y="3339968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Наличие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достаточной сырьевой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базы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="" xmlns:a16="http://schemas.microsoft.com/office/drawing/2014/main" id="{8A45D0F1-B7AD-B411-0327-CE1C4017B2D4}"/>
              </a:ext>
            </a:extLst>
          </p:cNvPr>
          <p:cNvSpPr/>
          <p:nvPr/>
        </p:nvSpPr>
        <p:spPr>
          <a:xfrm>
            <a:off x="3731307" y="4385436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Наличие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современных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сельских предприятий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которые было бы интересно посетить туристам</a:t>
            </a: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="" xmlns:a16="http://schemas.microsoft.com/office/drawing/2014/main" id="{9EEA01EE-7DB6-0FD9-25A5-44A7A7285E21}"/>
              </a:ext>
            </a:extLst>
          </p:cNvPr>
          <p:cNvSpPr/>
          <p:nvPr/>
        </p:nvSpPr>
        <p:spPr>
          <a:xfrm>
            <a:off x="6819477" y="2289848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Позволит минимизировать дорогостоящее                     и экологически небезопасные методы сжигания               и захоронения </a:t>
            </a:r>
            <a:r>
              <a:rPr kumimoji="0" lang="ru-RU" sz="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отходов</a:t>
            </a: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C00317B0-C8FD-EE5D-4E82-1DAABC8B9F1D}"/>
              </a:ext>
            </a:extLst>
          </p:cNvPr>
          <p:cNvSpPr/>
          <p:nvPr/>
        </p:nvSpPr>
        <p:spPr>
          <a:xfrm>
            <a:off x="6819477" y="3339968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i="0" u="none" strike="noStrike" kern="1200" cap="none" spc="-3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нового </a:t>
            </a:r>
            <a:r>
              <a:rPr kumimoji="0" lang="ru-RU" sz="800" i="0" u="none" strike="noStrike" kern="1200" cap="none" spc="-3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цеха на базе текущего производства </a:t>
            </a:r>
            <a:endParaRPr kumimoji="0" lang="ru-RU" sz="800" i="0" u="none" strike="noStrike" kern="1200" cap="none" spc="-3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 бренда компании, расширение производства и увеличение доходов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новых рабочих мест</a:t>
            </a: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="" xmlns:a16="http://schemas.microsoft.com/office/drawing/2014/main" id="{650FD8A6-963A-5995-BA9F-9B78037E8BC9}"/>
              </a:ext>
            </a:extLst>
          </p:cNvPr>
          <p:cNvSpPr/>
          <p:nvPr/>
        </p:nvSpPr>
        <p:spPr>
          <a:xfrm>
            <a:off x="6819477" y="4385436"/>
            <a:ext cx="2966400" cy="903326"/>
          </a:xfrm>
          <a:prstGeom prst="roundRect">
            <a:avLst>
              <a:gd name="adj" fmla="val 2901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Внедрение в работу предприятий процессов          по взаимодействию с туристами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i="0" u="none" strike="noStrike" kern="1200" cap="none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Популяризация рабочих</a:t>
            </a:r>
            <a:r>
              <a:rPr kumimoji="0" lang="ru-RU" sz="800" i="0" u="none" strike="noStrike" kern="1200" cap="none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i="0" u="none" strike="noStrike" kern="1200" cap="none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профессий</a:t>
            </a:r>
            <a:endParaRPr kumimoji="0" lang="ru-RU" sz="800" i="0" u="none" strike="noStrike" kern="1200" cap="none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9" name="Рисунок 38" descr="Переработка со сплошной заливкой">
            <a:extLst>
              <a:ext uri="{FF2B5EF4-FFF2-40B4-BE49-F238E27FC236}">
                <a16:creationId xmlns="" xmlns:a16="http://schemas.microsoft.com/office/drawing/2014/main" id="{1E70E407-4E40-D916-E4BF-214E5495D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70" y="2561361"/>
            <a:ext cx="360000" cy="360000"/>
          </a:xfrm>
          <a:prstGeom prst="rect">
            <a:avLst/>
          </a:prstGeom>
        </p:spPr>
      </p:pic>
      <p:pic>
        <p:nvPicPr>
          <p:cNvPr id="40" name="Рисунок 39" descr="Схема с ветвлением со сплошной заливкой">
            <a:extLst>
              <a:ext uri="{FF2B5EF4-FFF2-40B4-BE49-F238E27FC236}">
                <a16:creationId xmlns="" xmlns:a16="http://schemas.microsoft.com/office/drawing/2014/main" id="{0CA82A5A-9B27-500A-36E8-AC7CAAFB6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70" y="4657099"/>
            <a:ext cx="360000" cy="36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2BDDE5A-DDA1-CD42-B7BB-B75755FD0DB9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 descr="Растение со сплошной заливкой">
            <a:extLst>
              <a:ext uri="{FF2B5EF4-FFF2-40B4-BE49-F238E27FC236}">
                <a16:creationId xmlns:lc="http://schemas.openxmlformats.org/drawingml/2006/lockedCanvas" xmlns:a16="http://schemas.microsoft.com/office/drawing/2014/main" xmlns="" id="{037AE00F-5DE1-1BB3-808A-AB1B438FCC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lc="http://schemas.openxmlformats.org/drawingml/2006/lockedCanvas" xmlns:asvg="http://schemas.microsoft.com/office/drawing/2016/SVG/main" xmlns="" r:embed="rId143"/>
              </a:ext>
            </a:extLst>
          </a:blip>
          <a:stretch>
            <a:fillRect/>
          </a:stretch>
        </p:blipFill>
        <p:spPr>
          <a:xfrm>
            <a:off x="753270" y="3606979"/>
            <a:ext cx="360000" cy="360000"/>
          </a:xfrm>
          <a:prstGeom prst="rect">
            <a:avLst/>
          </a:prstGeom>
        </p:spPr>
      </p:pic>
      <p:pic>
        <p:nvPicPr>
          <p:cNvPr id="28" name="Рисунок 27" descr="Трактор со сплошной заливкой">
            <a:extLst>
              <a:ext uri="{FF2B5EF4-FFF2-40B4-BE49-F238E27FC236}">
                <a16:creationId xmlns:lc="http://schemas.openxmlformats.org/drawingml/2006/lockedCanvas" xmlns:a16="http://schemas.microsoft.com/office/drawing/2014/main" xmlns="" id="{A9738E05-D159-4295-F469-570C2987DB05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lc="http://schemas.openxmlformats.org/drawingml/2006/lockedCanvas" xmlns:asvg="http://schemas.microsoft.com/office/drawing/2016/SVG/main" xmlns="" r:embed="rId213"/>
              </a:ext>
            </a:extLst>
          </a:blip>
          <a:stretch>
            <a:fillRect/>
          </a:stretch>
        </p:blipFill>
        <p:spPr>
          <a:xfrm>
            <a:off x="753270" y="568623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62CA7548-6045-4ECD-4A16-A7415314D93C}"/>
              </a:ext>
            </a:extLst>
          </p:cNvPr>
          <p:cNvSpPr/>
          <p:nvPr/>
        </p:nvSpPr>
        <p:spPr>
          <a:xfrm>
            <a:off x="621668" y="4941668"/>
            <a:ext cx="5050516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lvl="0"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подробной информацией о площадках, точках подключения,          ресурсных мощностях, транспортной и инженерной инфраструктуре можно                          на сайте 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администрации Асиновского района (</a:t>
            </a:r>
            <a:r>
              <a:rPr lang="en-US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www.asino.ru/content/Invest_ploshadki</a:t>
            </a:r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9EE9BF0B-A955-72BD-BF57-41E9CFEF29D7}"/>
              </a:ext>
            </a:extLst>
          </p:cNvPr>
          <p:cNvSpPr/>
          <p:nvPr/>
        </p:nvSpPr>
        <p:spPr>
          <a:xfrm>
            <a:off x="621668" y="5676970"/>
            <a:ext cx="5050516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lvl="0"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реестром муниципального имущества в округе можно                                 на 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сайте</a:t>
            </a:r>
            <a:r>
              <a:rPr kumimoji="0" lang="ru-RU" sz="800" b="0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администрации Асиновского района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lang="en-US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https://www.asino.ru/content/imushchestvo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7" name="Рисунок 176" descr="Протекающий кран со сплошной заливкой">
            <a:extLst>
              <a:ext uri="{FF2B5EF4-FFF2-40B4-BE49-F238E27FC236}">
                <a16:creationId xmlns="" xmlns:a16="http://schemas.microsoft.com/office/drawing/2014/main" id="{CA8B5039-688D-6BC4-F5B2-17D48DBC2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70" y="3327525"/>
            <a:ext cx="360000" cy="360000"/>
          </a:xfrm>
          <a:prstGeom prst="rect">
            <a:avLst/>
          </a:prstGeom>
        </p:spPr>
      </p:pic>
      <p:sp>
        <p:nvSpPr>
          <p:cNvPr id="72" name="Скругленный прямоугольник 71">
            <a:extLst>
              <a:ext uri="{FF2B5EF4-FFF2-40B4-BE49-F238E27FC236}">
                <a16:creationId xmlns=""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5795703" y="1401546"/>
            <a:ext cx="3991893" cy="4906277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592778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6" y="163628"/>
            <a:ext cx="232095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27015" y="1401547"/>
            <a:ext cx="5045169" cy="1253923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59B17874-7392-F85E-5379-718FAA06C17E}"/>
              </a:ext>
            </a:extLst>
          </p:cNvPr>
          <p:cNvSpPr txBox="1"/>
          <p:nvPr/>
        </p:nvSpPr>
        <p:spPr>
          <a:xfrm>
            <a:off x="6343567" y="5537887"/>
            <a:ext cx="126966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свободных инвестиционных площадок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7262B2B9-CDF1-28C2-513A-ADBE8D9D5522}"/>
              </a:ext>
            </a:extLst>
          </p:cNvPr>
          <p:cNvSpPr txBox="1"/>
          <p:nvPr/>
        </p:nvSpPr>
        <p:spPr>
          <a:xfrm>
            <a:off x="8358875" y="5533294"/>
            <a:ext cx="1393223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газоснабжения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70BCAE04-B8CB-BA7A-9570-46EBF00DFEB3}"/>
              </a:ext>
            </a:extLst>
          </p:cNvPr>
          <p:cNvSpPr txBox="1"/>
          <p:nvPr/>
        </p:nvSpPr>
        <p:spPr>
          <a:xfrm>
            <a:off x="8358876" y="5762632"/>
            <a:ext cx="132496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электроснабжения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6024876" y="556849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25" name="Рисунок 24" descr="Электрическая опора со сплошной заливкой">
            <a:extLst>
              <a:ext uri="{FF2B5EF4-FFF2-40B4-BE49-F238E27FC236}">
                <a16:creationId xmlns="" xmlns:a16="http://schemas.microsoft.com/office/drawing/2014/main" id="{470D18D5-491B-7E76-5E16-58B42C771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2695" y="5726493"/>
            <a:ext cx="180000" cy="180000"/>
          </a:xfrm>
          <a:prstGeom prst="rect">
            <a:avLst/>
          </a:prstGeom>
        </p:spPr>
      </p:pic>
      <p:pic>
        <p:nvPicPr>
          <p:cNvPr id="117" name="Рисунок 116" descr="Огонь со сплошной заливкой">
            <a:extLst>
              <a:ext uri="{FF2B5EF4-FFF2-40B4-BE49-F238E27FC236}">
                <a16:creationId xmlns="" xmlns:a16="http://schemas.microsoft.com/office/drawing/2014/main" id="{9C1A38E6-F04C-2B65-CF66-222FB2F71A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7266" y="5501155"/>
            <a:ext cx="180000" cy="180000"/>
          </a:xfrm>
          <a:prstGeom prst="rect">
            <a:avLst/>
          </a:prstGeom>
        </p:spPr>
      </p:pic>
      <p:sp>
        <p:nvSpPr>
          <p:cNvPr id="123" name="Скругленный прямоугольник 122">
            <a:extLst>
              <a:ext uri="{FF2B5EF4-FFF2-40B4-BE49-F238E27FC236}">
                <a16:creationId xmlns="" xmlns:a16="http://schemas.microsoft.com/office/drawing/2014/main" id="{ED5127D8-F80B-2E74-96D7-6C60603119FC}"/>
              </a:ext>
            </a:extLst>
          </p:cNvPr>
          <p:cNvSpPr/>
          <p:nvPr/>
        </p:nvSpPr>
        <p:spPr>
          <a:xfrm>
            <a:off x="621668" y="2760771"/>
            <a:ext cx="5050516" cy="2075596"/>
          </a:xfrm>
          <a:prstGeom prst="roundRect">
            <a:avLst>
              <a:gd name="adj" fmla="val 1252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1D28A327-E730-2B92-6BD0-2BE87DFA2691}"/>
              </a:ext>
            </a:extLst>
          </p:cNvPr>
          <p:cNvSpPr txBox="1"/>
          <p:nvPr/>
        </p:nvSpPr>
        <p:spPr>
          <a:xfrm>
            <a:off x="622937" y="3002834"/>
            <a:ext cx="504924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ТАРИФЫ ДЛЯ ЮРИДИЧЕСКИХ ЛИЦ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=""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821550" y="1582759"/>
            <a:ext cx="4489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x-non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58C2C973-5563-55D5-F202-5DA06EA91736}"/>
              </a:ext>
            </a:extLst>
          </p:cNvPr>
          <p:cNvSpPr txBox="1"/>
          <p:nvPr/>
        </p:nvSpPr>
        <p:spPr>
          <a:xfrm>
            <a:off x="821550" y="2052325"/>
            <a:ext cx="162796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ПЛОЩАДОК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7" name="Прямая соединительная линия 136">
            <a:extLst>
              <a:ext uri="{FF2B5EF4-FFF2-40B4-BE49-F238E27FC236}">
                <a16:creationId xmlns="" xmlns:a16="http://schemas.microsoft.com/office/drawing/2014/main" id="{232EBB5B-D463-93FE-88A2-B246377A86B1}"/>
              </a:ext>
            </a:extLst>
          </p:cNvPr>
          <p:cNvCxnSpPr>
            <a:cxnSpLocks/>
          </p:cNvCxnSpPr>
          <p:nvPr/>
        </p:nvCxnSpPr>
        <p:spPr>
          <a:xfrm>
            <a:off x="3270704" y="1600649"/>
            <a:ext cx="0" cy="8557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988ACE5A-6D1B-F8A8-DF02-1D7D941D0CDF}"/>
              </a:ext>
            </a:extLst>
          </p:cNvPr>
          <p:cNvSpPr txBox="1"/>
          <p:nvPr/>
        </p:nvSpPr>
        <p:spPr>
          <a:xfrm>
            <a:off x="3427992" y="1728952"/>
            <a:ext cx="24271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="" xmlns:a16="http://schemas.microsoft.com/office/drawing/2014/main" id="{30D9C8C4-A496-33F2-C518-0068D65EEB43}"/>
              </a:ext>
            </a:extLst>
          </p:cNvPr>
          <p:cNvSpPr txBox="1"/>
          <p:nvPr/>
        </p:nvSpPr>
        <p:spPr>
          <a:xfrm>
            <a:off x="3670709" y="1767425"/>
            <a:ext cx="23541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Greenfield </a:t>
            </a:r>
            <a:r>
              <a:rPr lang="ru-RU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="" xmlns:a16="http://schemas.microsoft.com/office/drawing/2014/main" id="{E28CB67B-99F6-62CC-86C1-A8ABE0B7D973}"/>
              </a:ext>
            </a:extLst>
          </p:cNvPr>
          <p:cNvSpPr txBox="1"/>
          <p:nvPr/>
        </p:nvSpPr>
        <p:spPr>
          <a:xfrm>
            <a:off x="3431955" y="2024758"/>
            <a:ext cx="1558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="" xmlns:a16="http://schemas.microsoft.com/office/drawing/2014/main" id="{905818B8-E10D-8BD3-4D88-DBED1EE7520E}"/>
              </a:ext>
            </a:extLst>
          </p:cNvPr>
          <p:cNvSpPr txBox="1"/>
          <p:nvPr/>
        </p:nvSpPr>
        <p:spPr>
          <a:xfrm>
            <a:off x="3670708" y="2063231"/>
            <a:ext cx="23541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Brownfield'a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="" xmlns:a16="http://schemas.microsoft.com/office/drawing/2014/main" id="{48F919B7-90B8-C9E2-4B26-E6EE9FAC0F10}"/>
              </a:ext>
            </a:extLst>
          </p:cNvPr>
          <p:cNvSpPr txBox="1"/>
          <p:nvPr/>
        </p:nvSpPr>
        <p:spPr>
          <a:xfrm>
            <a:off x="1168749" y="3327525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84,85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холодная вода (м3)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="" xmlns:a16="http://schemas.microsoft.com/office/drawing/2014/main" id="{90DEA080-6B2C-362A-231A-C9436F916D74}"/>
              </a:ext>
            </a:extLst>
          </p:cNvPr>
          <p:cNvSpPr txBox="1"/>
          <p:nvPr/>
        </p:nvSpPr>
        <p:spPr>
          <a:xfrm>
            <a:off x="1164855" y="3983888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80,59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водоотведение (м3)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="" xmlns:a16="http://schemas.microsoft.com/office/drawing/2014/main" id="{2C4EF67B-79D6-EF4B-9677-0966A8E74B66}"/>
              </a:ext>
            </a:extLst>
          </p:cNvPr>
          <p:cNvSpPr txBox="1"/>
          <p:nvPr/>
        </p:nvSpPr>
        <p:spPr>
          <a:xfrm>
            <a:off x="3557931" y="3316802"/>
            <a:ext cx="192227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10,74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электроэнергия (кВт ч.)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AED396BB-12B2-75E3-FB8C-029EA35F4927}"/>
              </a:ext>
            </a:extLst>
          </p:cNvPr>
          <p:cNvSpPr txBox="1"/>
          <p:nvPr/>
        </p:nvSpPr>
        <p:spPr>
          <a:xfrm>
            <a:off x="3557931" y="3983888"/>
            <a:ext cx="197364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654,79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отопление (за  ед. энергии)</a:t>
            </a:r>
          </a:p>
        </p:txBody>
      </p:sp>
      <p:pic>
        <p:nvPicPr>
          <p:cNvPr id="171" name="Рисунок 170" descr="Интернет со сплошной заливкой">
            <a:extLst>
              <a:ext uri="{FF2B5EF4-FFF2-40B4-BE49-F238E27FC236}">
                <a16:creationId xmlns="" xmlns:a16="http://schemas.microsoft.com/office/drawing/2014/main" id="{00F6B643-AEC0-8141-3916-0C9E8889AC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3270" y="5079738"/>
            <a:ext cx="360000" cy="360000"/>
          </a:xfrm>
          <a:prstGeom prst="rect">
            <a:avLst/>
          </a:prstGeom>
        </p:spPr>
      </p:pic>
      <p:pic>
        <p:nvPicPr>
          <p:cNvPr id="172" name="Рисунок 171" descr="Интернет со сплошной заливкой">
            <a:extLst>
              <a:ext uri="{FF2B5EF4-FFF2-40B4-BE49-F238E27FC236}">
                <a16:creationId xmlns="" xmlns:a16="http://schemas.microsoft.com/office/drawing/2014/main" id="{2384CCAE-E434-A850-0F75-819F1F8ACA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3270" y="5811969"/>
            <a:ext cx="360000" cy="360000"/>
          </a:xfrm>
          <a:prstGeom prst="rect">
            <a:avLst/>
          </a:prstGeom>
        </p:spPr>
      </p:pic>
      <p:pic>
        <p:nvPicPr>
          <p:cNvPr id="173" name="Рисунок 172" descr="Электрическая опора со сплошной заливкой">
            <a:extLst>
              <a:ext uri="{FF2B5EF4-FFF2-40B4-BE49-F238E27FC236}">
                <a16:creationId xmlns="" xmlns:a16="http://schemas.microsoft.com/office/drawing/2014/main" id="{FEA428CD-D6DA-61F4-7EBB-968108BFD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6172" y="3306079"/>
            <a:ext cx="360000" cy="360000"/>
          </a:xfrm>
          <a:prstGeom prst="rect">
            <a:avLst/>
          </a:prstGeom>
        </p:spPr>
      </p:pic>
      <p:pic>
        <p:nvPicPr>
          <p:cNvPr id="179" name="Рисунок 178" descr="Пожарный гидрант со сплошной заливкой">
            <a:extLst>
              <a:ext uri="{FF2B5EF4-FFF2-40B4-BE49-F238E27FC236}">
                <a16:creationId xmlns="" xmlns:a16="http://schemas.microsoft.com/office/drawing/2014/main" id="{26CFD593-1555-3116-29C0-D51F46C064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3270" y="3959924"/>
            <a:ext cx="360000" cy="360000"/>
          </a:xfrm>
          <a:prstGeom prst="rect">
            <a:avLst/>
          </a:prstGeom>
        </p:spPr>
      </p:pic>
      <p:pic>
        <p:nvPicPr>
          <p:cNvPr id="185" name="Рисунок 184" descr="Термометр со сплошной заливкой">
            <a:extLst>
              <a:ext uri="{FF2B5EF4-FFF2-40B4-BE49-F238E27FC236}">
                <a16:creationId xmlns=""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36172" y="3983888"/>
            <a:ext cx="360000" cy="3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A573855-2890-5E85-14C0-7DA28851F63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2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703" y="1401547"/>
            <a:ext cx="3991893" cy="3984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444294" y="395992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0" name="Овал 69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325148" y="397316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540443" y="4208428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Овал 76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296002" y="380590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Овал 77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186274" y="3902712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Рисунок 85" descr="Электрическая опора со сплошной заливкой">
            <a:extLst>
              <a:ext uri="{FF2B5EF4-FFF2-40B4-BE49-F238E27FC236}">
                <a16:creationId xmlns="" xmlns:a16="http://schemas.microsoft.com/office/drawing/2014/main" id="{470D18D5-491B-7E76-5E16-58B42C771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30443" y="4142442"/>
            <a:ext cx="180000" cy="180000"/>
          </a:xfrm>
          <a:prstGeom prst="rect">
            <a:avLst/>
          </a:prstGeom>
        </p:spPr>
      </p:pic>
      <p:pic>
        <p:nvPicPr>
          <p:cNvPr id="87" name="Рисунок 86" descr="Электрическая опора со сплошной заливкой">
            <a:extLst>
              <a:ext uri="{FF2B5EF4-FFF2-40B4-BE49-F238E27FC236}">
                <a16:creationId xmlns="" xmlns:a16="http://schemas.microsoft.com/office/drawing/2014/main" id="{470D18D5-491B-7E76-5E16-58B42C771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15148" y="3814843"/>
            <a:ext cx="180000" cy="180000"/>
          </a:xfrm>
          <a:prstGeom prst="rect">
            <a:avLst/>
          </a:prstGeom>
        </p:spPr>
      </p:pic>
      <p:pic>
        <p:nvPicPr>
          <p:cNvPr id="88" name="Рисунок 87" descr="Огонь со сплошной заливкой">
            <a:extLst>
              <a:ext uri="{FF2B5EF4-FFF2-40B4-BE49-F238E27FC236}">
                <a16:creationId xmlns="" xmlns:a16="http://schemas.microsoft.com/office/drawing/2014/main" id="{9C1A38E6-F04C-2B65-CF66-222FB2F71A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50443" y="4148981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FC70EFB-A1FF-D561-3A63-16A2697A6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B9D1D969-8F86-E80D-DECA-A11A5C6E5076}"/>
              </a:ext>
            </a:extLst>
          </p:cNvPr>
          <p:cNvSpPr/>
          <p:nvPr/>
        </p:nvSpPr>
        <p:spPr>
          <a:xfrm>
            <a:off x="627016" y="1401546"/>
            <a:ext cx="2195999" cy="775597"/>
          </a:xfrm>
          <a:prstGeom prst="roundRect">
            <a:avLst>
              <a:gd name="adj" fmla="val 32405"/>
            </a:avLst>
          </a:prstGeom>
          <a:noFill/>
          <a:ln>
            <a:solidFill>
              <a:srgbClr val="D1D1D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40C01CA-C287-89F8-7489-147F18CBED12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ДИАГНОСТИЧЕСКАЯ КАРТА МО ПО РАБОТЕ                                С ИНВЕСТОРАМИ И МЕХАНИЗМ РАБОТЬ</a:t>
            </a:r>
            <a:r>
              <a:rPr lang="en" sz="2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 НИМИ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CCC73B85-D007-B69D-B706-5E327344A476}"/>
              </a:ext>
            </a:extLst>
          </p:cNvPr>
          <p:cNvSpPr/>
          <p:nvPr/>
        </p:nvSpPr>
        <p:spPr>
          <a:xfrm>
            <a:off x="627016" y="163628"/>
            <a:ext cx="158679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3357558C-0A85-0117-46FB-F329604F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FC460D8B-A2D5-EB35-FFCE-B53F28685B34}"/>
              </a:ext>
            </a:extLst>
          </p:cNvPr>
          <p:cNvSpPr/>
          <p:nvPr/>
        </p:nvSpPr>
        <p:spPr>
          <a:xfrm>
            <a:off x="2954593" y="1401546"/>
            <a:ext cx="3348000" cy="775597"/>
          </a:xfrm>
          <a:prstGeom prst="roundRect">
            <a:avLst>
              <a:gd name="adj" fmla="val 33100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ЕСТЬ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5C391C53-720A-96BE-9A55-A777FD939A6A}"/>
              </a:ext>
            </a:extLst>
          </p:cNvPr>
          <p:cNvSpPr/>
          <p:nvPr/>
        </p:nvSpPr>
        <p:spPr>
          <a:xfrm>
            <a:off x="620407" y="2283851"/>
            <a:ext cx="2194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ИНФОРМИРОВАНИЕ ИНВЕСТОРОВ            И ПРЕДПРИНИМАТЕЛЕИ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3263EEAE-FEDF-4B38-6170-68E3C9246E3B}"/>
              </a:ext>
            </a:extLst>
          </p:cNvPr>
          <p:cNvSpPr/>
          <p:nvPr/>
        </p:nvSpPr>
        <p:spPr>
          <a:xfrm>
            <a:off x="620406" y="2876559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 ПЛОЩАДОК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4C6DBF16-191C-434B-8D6E-FE514DDE4EBC}"/>
              </a:ext>
            </a:extLst>
          </p:cNvPr>
          <p:cNvSpPr/>
          <p:nvPr/>
        </p:nvSpPr>
        <p:spPr>
          <a:xfrm>
            <a:off x="620406" y="3469267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6883FA95-A71D-29DF-60BE-FAF5B0A60D5C}"/>
              </a:ext>
            </a:extLst>
          </p:cNvPr>
          <p:cNvSpPr/>
          <p:nvPr/>
        </p:nvSpPr>
        <p:spPr>
          <a:xfrm>
            <a:off x="620406" y="4061975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x-none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CFD6CE53-58D8-A966-7A1A-4AA928A9B291}"/>
              </a:ext>
            </a:extLst>
          </p:cNvPr>
          <p:cNvSpPr/>
          <p:nvPr/>
        </p:nvSpPr>
        <p:spPr>
          <a:xfrm>
            <a:off x="620406" y="4654683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РЕШЕНИЕ И УСКОРЕНИЕ РАССМОТРЕНИЯ АДМИНИСТРАТИВНЫХ ВОПРОСОВ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="" xmlns:a16="http://schemas.microsoft.com/office/drawing/2014/main" id="{C4784D0C-C0E6-CDCD-9856-24BA243718F6}"/>
              </a:ext>
            </a:extLst>
          </p:cNvPr>
          <p:cNvSpPr/>
          <p:nvPr/>
        </p:nvSpPr>
        <p:spPr>
          <a:xfrm>
            <a:off x="620406" y="5247391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x-none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="" xmlns:a16="http://schemas.microsoft.com/office/drawing/2014/main" id="{9D9224EF-80AA-1AB2-8E2B-866EBD1CB0E9}"/>
              </a:ext>
            </a:extLst>
          </p:cNvPr>
          <p:cNvSpPr/>
          <p:nvPr/>
        </p:nvSpPr>
        <p:spPr>
          <a:xfrm>
            <a:off x="620406" y="5840100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x-none"/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="" xmlns:a16="http://schemas.microsoft.com/office/drawing/2014/main" id="{B1E128B1-995E-EC41-5EB8-A39E158581E1}"/>
              </a:ext>
            </a:extLst>
          </p:cNvPr>
          <p:cNvSpPr/>
          <p:nvPr/>
        </p:nvSpPr>
        <p:spPr>
          <a:xfrm>
            <a:off x="6439596" y="1400481"/>
            <a:ext cx="3348000" cy="775597"/>
          </a:xfrm>
          <a:prstGeom prst="roundRect">
            <a:avLst>
              <a:gd name="adj" fmla="val 331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ДОЛЖНО БЫТЬ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C2F7540E-092E-60C6-7571-A4EF5CD19B88}"/>
              </a:ext>
            </a:extLst>
          </p:cNvPr>
          <p:cNvSpPr/>
          <p:nvPr/>
        </p:nvSpPr>
        <p:spPr>
          <a:xfrm>
            <a:off x="2954593" y="228385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администрации, регулярная коммуникация                         с предпринимателями (рассылки на почты предпринимателей, звонки, ежегодные встречи)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B1A71364-7219-9B02-0F5E-032DE88FD20A}"/>
              </a:ext>
            </a:extLst>
          </p:cNvPr>
          <p:cNvSpPr/>
          <p:nvPr/>
        </p:nvSpPr>
        <p:spPr>
          <a:xfrm>
            <a:off x="2954593" y="287655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всегда достаточно инвесторов для проведения </a:t>
            </a:r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конкурсной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процедуры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="" xmlns:a16="http://schemas.microsoft.com/office/drawing/2014/main" id="{7D859C09-30DF-66FB-2753-8AF67BC2F27A}"/>
              </a:ext>
            </a:extLst>
          </p:cNvPr>
          <p:cNvSpPr/>
          <p:nvPr/>
        </p:nvSpPr>
        <p:spPr>
          <a:xfrm>
            <a:off x="2954593" y="346926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B503E6F3-9BA9-736C-8997-1A19BDFDE55B}"/>
              </a:ext>
            </a:extLst>
          </p:cNvPr>
          <p:cNvSpPr/>
          <p:nvPr/>
        </p:nvSpPr>
        <p:spPr>
          <a:xfrm>
            <a:off x="2954593" y="4061975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="" xmlns:a16="http://schemas.microsoft.com/office/drawing/2014/main" id="{90A026D4-720E-6A15-BA60-176A2D0864BE}"/>
              </a:ext>
            </a:extLst>
          </p:cNvPr>
          <p:cNvSpPr/>
          <p:nvPr/>
        </p:nvSpPr>
        <p:spPr>
          <a:xfrm>
            <a:off x="2954593" y="465468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Личное сопровождение и контроль инвестиционным уполномоченным каждого крупного проекта на всех  стадиях его реализации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="" xmlns:a16="http://schemas.microsoft.com/office/drawing/2014/main" id="{5C80F8D5-9284-0997-F20F-D5F70709BA6B}"/>
              </a:ext>
            </a:extLst>
          </p:cNvPr>
          <p:cNvSpPr/>
          <p:nvPr/>
        </p:nvSpPr>
        <p:spPr>
          <a:xfrm>
            <a:off x="2954593" y="524739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="" xmlns:a16="http://schemas.microsoft.com/office/drawing/2014/main" id="{587BB692-BB68-A96A-CE3E-27B0341F4A21}"/>
              </a:ext>
            </a:extLst>
          </p:cNvPr>
          <p:cNvSpPr/>
          <p:nvPr/>
        </p:nvSpPr>
        <p:spPr>
          <a:xfrm>
            <a:off x="2954593" y="5840100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="" xmlns:a16="http://schemas.microsoft.com/office/drawing/2014/main" id="{9AF7ABEC-783A-2BF0-D560-E0555624AD14}"/>
              </a:ext>
            </a:extLst>
          </p:cNvPr>
          <p:cNvSpPr/>
          <p:nvPr/>
        </p:nvSpPr>
        <p:spPr>
          <a:xfrm>
            <a:off x="6440781" y="228385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администрации, статьи на сайтах для инвесторов              и предпринимателей, регулярная коммуникация</a:t>
            </a:r>
            <a:r>
              <a:rPr kumimoji="0" lang="en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с предпринимателями (почтовая рассылка, звонки,       общий чат администрации с предпринимателями)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="" xmlns:a16="http://schemas.microsoft.com/office/drawing/2014/main" id="{773E7195-35FF-216B-640A-E84CFD06B73E}"/>
              </a:ext>
            </a:extLst>
          </p:cNvPr>
          <p:cNvSpPr/>
          <p:nvPr/>
        </p:nvSpPr>
        <p:spPr>
          <a:xfrm>
            <a:off x="6440781" y="287655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 инвесторов для распределения площадок через </a:t>
            </a:r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конкурсную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процедуру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="" xmlns:a16="http://schemas.microsoft.com/office/drawing/2014/main" id="{28F6FF4D-AEED-8AB5-6849-0B7A290DC785}"/>
              </a:ext>
            </a:extLst>
          </p:cNvPr>
          <p:cNvSpPr/>
          <p:nvPr/>
        </p:nvSpPr>
        <p:spPr>
          <a:xfrm>
            <a:off x="6440781" y="346926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="" xmlns:a16="http://schemas.microsoft.com/office/drawing/2014/main" id="{4DA3611C-DDED-E11A-A341-EB83BDAB6CA0}"/>
              </a:ext>
            </a:extLst>
          </p:cNvPr>
          <p:cNvSpPr/>
          <p:nvPr/>
        </p:nvSpPr>
        <p:spPr>
          <a:xfrm>
            <a:off x="6440781" y="4061975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="" xmlns:a16="http://schemas.microsoft.com/office/drawing/2014/main" id="{421A2ED1-F024-4A7A-BD56-4C7BB30C0C67}"/>
              </a:ext>
            </a:extLst>
          </p:cNvPr>
          <p:cNvSpPr/>
          <p:nvPr/>
        </p:nvSpPr>
        <p:spPr>
          <a:xfrm>
            <a:off x="6440781" y="465468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Личное сопровождение и контроль инвестиционным уполномоченным каждого крупного проекта на всех  стадиях его реализации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="" xmlns:a16="http://schemas.microsoft.com/office/drawing/2014/main" id="{472E3AEB-A774-97BE-7C3F-BB05307E9C51}"/>
              </a:ext>
            </a:extLst>
          </p:cNvPr>
          <p:cNvSpPr/>
          <p:nvPr/>
        </p:nvSpPr>
        <p:spPr>
          <a:xfrm>
            <a:off x="6440781" y="524739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="" xmlns:a16="http://schemas.microsoft.com/office/drawing/2014/main" id="{D8C2B90C-11F2-8D2A-7A16-7C26268DC58F}"/>
              </a:ext>
            </a:extLst>
          </p:cNvPr>
          <p:cNvSpPr/>
          <p:nvPr/>
        </p:nvSpPr>
        <p:spPr>
          <a:xfrm>
            <a:off x="6440781" y="5840100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9" name="Рисунок 68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46C043A9-712E-86AC-3639-5FC5E87C4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8998" y="2343541"/>
            <a:ext cx="365554" cy="365554"/>
          </a:xfrm>
          <a:prstGeom prst="rect">
            <a:avLst/>
          </a:prstGeom>
        </p:spPr>
      </p:pic>
      <p:pic>
        <p:nvPicPr>
          <p:cNvPr id="85" name="Рисунок 84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D02FAB9C-22E8-D5B8-E9CB-04F444497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5608" y="2937871"/>
            <a:ext cx="365554" cy="365554"/>
          </a:xfrm>
          <a:prstGeom prst="rect">
            <a:avLst/>
          </a:prstGeom>
        </p:spPr>
      </p:pic>
      <p:pic>
        <p:nvPicPr>
          <p:cNvPr id="87" name="Рисунок 86" descr="Запрещено со сплошной заливкой">
            <a:extLst>
              <a:ext uri="{FF2B5EF4-FFF2-40B4-BE49-F238E27FC236}">
                <a16:creationId xmlns="" xmlns:a16="http://schemas.microsoft.com/office/drawing/2014/main" id="{8C5D4674-72C2-BE20-90E9-ACE14708A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3866" y="2937871"/>
            <a:ext cx="360000" cy="360000"/>
          </a:xfrm>
          <a:prstGeom prst="rect">
            <a:avLst/>
          </a:prstGeom>
        </p:spPr>
      </p:pic>
      <p:sp>
        <p:nvSpPr>
          <p:cNvPr id="88" name="Скругленный прямоугольник 87">
            <a:extLst>
              <a:ext uri="{FF2B5EF4-FFF2-40B4-BE49-F238E27FC236}">
                <a16:creationId xmlns="" xmlns:a16="http://schemas.microsoft.com/office/drawing/2014/main" id="{EB6B743D-795C-9F66-43B5-0D7D12A5B711}"/>
              </a:ext>
            </a:extLst>
          </p:cNvPr>
          <p:cNvSpPr/>
          <p:nvPr/>
        </p:nvSpPr>
        <p:spPr>
          <a:xfrm>
            <a:off x="619221" y="3475239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ИНФРАСТРУКТУРА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ИНВЕСТИЦИОННЫХ ПЛОЩАДКАХ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Скругленный прямоугольник 88">
            <a:extLst>
              <a:ext uri="{FF2B5EF4-FFF2-40B4-BE49-F238E27FC236}">
                <a16:creationId xmlns="" xmlns:a16="http://schemas.microsoft.com/office/drawing/2014/main" id="{6A51D4D3-64AC-23A3-E627-9D01F40E6EB2}"/>
              </a:ext>
            </a:extLst>
          </p:cNvPr>
          <p:cNvSpPr/>
          <p:nvPr/>
        </p:nvSpPr>
        <p:spPr>
          <a:xfrm>
            <a:off x="619221" y="4067947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ИНВЕСТОРАМИ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 ИНВЕСТИЦИОННОГО ПЛАНА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="" xmlns:a16="http://schemas.microsoft.com/office/drawing/2014/main" id="{51447579-5086-5E11-AF44-D45DBDED33A5}"/>
              </a:ext>
            </a:extLst>
          </p:cNvPr>
          <p:cNvSpPr/>
          <p:nvPr/>
        </p:nvSpPr>
        <p:spPr>
          <a:xfrm>
            <a:off x="2953408" y="347523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инфраструктуры по запросу инвестора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Скругленный прямоугольник 90">
            <a:extLst>
              <a:ext uri="{FF2B5EF4-FFF2-40B4-BE49-F238E27FC236}">
                <a16:creationId xmlns="" xmlns:a16="http://schemas.microsoft.com/office/drawing/2014/main" id="{7C9486C7-ED75-2FF8-33C8-C0332847A33F}"/>
              </a:ext>
            </a:extLst>
          </p:cNvPr>
          <p:cNvSpPr/>
          <p:nvPr/>
        </p:nvSpPr>
        <p:spPr>
          <a:xfrm>
            <a:off x="2953408" y="406794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Проводятся переговоры и осмотр инвестиционных площадок по запросу инвестора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="" xmlns:a16="http://schemas.microsoft.com/office/drawing/2014/main" id="{CD48F55F-F4ED-4364-E95B-98D535EDD6D8}"/>
              </a:ext>
            </a:extLst>
          </p:cNvPr>
          <p:cNvSpPr/>
          <p:nvPr/>
        </p:nvSpPr>
        <p:spPr>
          <a:xfrm>
            <a:off x="6439596" y="347523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инженерной и транспортной инфраструктуры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 прихода инвестора на объект с целью экономии времени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Скругленный прямоугольник 92">
            <a:extLst>
              <a:ext uri="{FF2B5EF4-FFF2-40B4-BE49-F238E27FC236}">
                <a16:creationId xmlns="" xmlns:a16="http://schemas.microsoft.com/office/drawing/2014/main" id="{474725A6-A4DD-6C99-3AE6-2DBC5A8F19E9}"/>
              </a:ext>
            </a:extLst>
          </p:cNvPr>
          <p:cNvSpPr/>
          <p:nvPr/>
        </p:nvSpPr>
        <p:spPr>
          <a:xfrm>
            <a:off x="6439596" y="406794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проектной команды, которая составляет инвестиционные планы и выводит проекты на площадки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6" name="Рисунок 95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E9E74D18-DDA5-DE48-E379-764E35F17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7813" y="3534929"/>
            <a:ext cx="365554" cy="365554"/>
          </a:xfrm>
          <a:prstGeom prst="rect">
            <a:avLst/>
          </a:prstGeom>
        </p:spPr>
      </p:pic>
      <p:pic>
        <p:nvPicPr>
          <p:cNvPr id="98" name="Рисунок 97" descr="Запрещено со сплошной заливкой">
            <a:extLst>
              <a:ext uri="{FF2B5EF4-FFF2-40B4-BE49-F238E27FC236}">
                <a16:creationId xmlns="" xmlns:a16="http://schemas.microsoft.com/office/drawing/2014/main" id="{89EEB087-2E1A-1414-262C-D847E8EB2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6071" y="3534929"/>
            <a:ext cx="360000" cy="360000"/>
          </a:xfrm>
          <a:prstGeom prst="rect">
            <a:avLst/>
          </a:prstGeom>
        </p:spPr>
      </p:pic>
      <p:pic>
        <p:nvPicPr>
          <p:cNvPr id="101" name="Рисунок 100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F0861CB6-9A84-DCF6-9F71-4B695945A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4423" y="4129259"/>
            <a:ext cx="365554" cy="365554"/>
          </a:xfrm>
          <a:prstGeom prst="rect">
            <a:avLst/>
          </a:prstGeom>
        </p:spPr>
      </p:pic>
      <p:pic>
        <p:nvPicPr>
          <p:cNvPr id="103" name="Рисунок 102" descr="Запрещено со сплошной заливкой">
            <a:extLst>
              <a:ext uri="{FF2B5EF4-FFF2-40B4-BE49-F238E27FC236}">
                <a16:creationId xmlns="" xmlns:a16="http://schemas.microsoft.com/office/drawing/2014/main" id="{A4B94F7A-4BBC-A983-F42D-DD285B709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2681" y="4129259"/>
            <a:ext cx="360000" cy="360000"/>
          </a:xfrm>
          <a:prstGeom prst="rect">
            <a:avLst/>
          </a:prstGeom>
        </p:spPr>
      </p:pic>
      <p:sp>
        <p:nvSpPr>
          <p:cNvPr id="105" name="Скругленный прямоугольник 104">
            <a:extLst>
              <a:ext uri="{FF2B5EF4-FFF2-40B4-BE49-F238E27FC236}">
                <a16:creationId xmlns="" xmlns:a16="http://schemas.microsoft.com/office/drawing/2014/main" id="{8F2C9022-10A3-0D35-CA05-80E92637D0EB}"/>
              </a:ext>
            </a:extLst>
          </p:cNvPr>
          <p:cNvSpPr/>
          <p:nvPr/>
        </p:nvSpPr>
        <p:spPr>
          <a:xfrm>
            <a:off x="628201" y="5249203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ПОТЕНЦИАЛЬНЫМИ ИНВЕСТОРАМИ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Скругленный прямоугольник 105">
            <a:extLst>
              <a:ext uri="{FF2B5EF4-FFF2-40B4-BE49-F238E27FC236}">
                <a16:creationId xmlns="" xmlns:a16="http://schemas.microsoft.com/office/drawing/2014/main" id="{13BF7DE7-719C-8EA1-6A8B-47FABDE54711}"/>
              </a:ext>
            </a:extLst>
          </p:cNvPr>
          <p:cNvSpPr/>
          <p:nvPr/>
        </p:nvSpPr>
        <p:spPr>
          <a:xfrm>
            <a:off x="628201" y="5841911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РЕАЛИЗОВАННЫМИ ПРОЕКТАМИ НА ИНВЕСТИЦИОННЫХ ПЛОЩАДКАХ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Скругленный прямоугольник 107">
            <a:extLst>
              <a:ext uri="{FF2B5EF4-FFF2-40B4-BE49-F238E27FC236}">
                <a16:creationId xmlns="" xmlns:a16="http://schemas.microsoft.com/office/drawing/2014/main" id="{AD24024F-306A-2906-6186-DF6244617AD9}"/>
              </a:ext>
            </a:extLst>
          </p:cNvPr>
          <p:cNvSpPr/>
          <p:nvPr/>
        </p:nvSpPr>
        <p:spPr>
          <a:xfrm>
            <a:off x="2962388" y="524920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 возможному приходу инвесторов,                    при возникновении интереса с их стороны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Скругленный прямоугольник 108">
            <a:extLst>
              <a:ext uri="{FF2B5EF4-FFF2-40B4-BE49-F238E27FC236}">
                <a16:creationId xmlns="" xmlns:a16="http://schemas.microsoft.com/office/drawing/2014/main" id="{056BF571-D559-1AE5-97A9-339C60CDBD58}"/>
              </a:ext>
            </a:extLst>
          </p:cNvPr>
          <p:cNvSpPr/>
          <p:nvPr/>
        </p:nvSpPr>
        <p:spPr>
          <a:xfrm>
            <a:off x="2962388" y="584191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Регулярная обратная связь и помощь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дальнейшим развитием в случае необходимости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Скругленный прямоугольник 110">
            <a:extLst>
              <a:ext uri="{FF2B5EF4-FFF2-40B4-BE49-F238E27FC236}">
                <a16:creationId xmlns="" xmlns:a16="http://schemas.microsoft.com/office/drawing/2014/main" id="{C659C721-60D7-16F6-22C9-5D4F85D947F4}"/>
              </a:ext>
            </a:extLst>
          </p:cNvPr>
          <p:cNvSpPr/>
          <p:nvPr/>
        </p:nvSpPr>
        <p:spPr>
          <a:xfrm>
            <a:off x="6448576" y="524920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 возможному приходу инвесторов, создание информационно-аналитических буклетов, сохранение контактов потенциальных инвесторов, составления списка для дальнейшей регулярной коммуникации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" name="Скругленный прямоугольник 111">
            <a:extLst>
              <a:ext uri="{FF2B5EF4-FFF2-40B4-BE49-F238E27FC236}">
                <a16:creationId xmlns="" xmlns:a16="http://schemas.microsoft.com/office/drawing/2014/main" id="{BC0EC73D-8ED4-29A5-781D-A7DA2ACB84DB}"/>
              </a:ext>
            </a:extLst>
          </p:cNvPr>
          <p:cNvSpPr/>
          <p:nvPr/>
        </p:nvSpPr>
        <p:spPr>
          <a:xfrm>
            <a:off x="6448576" y="584191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Регулярная обратная связь и помощь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дальнейшим развитием в случае необходимости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5" name="Рисунок 114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08802114-ACA9-8001-E871-C9FE72E05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403" y="4717807"/>
            <a:ext cx="365554" cy="365554"/>
          </a:xfrm>
          <a:prstGeom prst="rect">
            <a:avLst/>
          </a:prstGeom>
        </p:spPr>
      </p:pic>
      <p:pic>
        <p:nvPicPr>
          <p:cNvPr id="126" name="Рисунок 125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1BA9EACC-0D27-26F9-309F-401843F56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5608" y="5314865"/>
            <a:ext cx="365554" cy="365554"/>
          </a:xfrm>
          <a:prstGeom prst="rect">
            <a:avLst/>
          </a:prstGeom>
        </p:spPr>
      </p:pic>
      <p:pic>
        <p:nvPicPr>
          <p:cNvPr id="128" name="Рисунок 127" descr="Запрещено со сплошной заливкой">
            <a:extLst>
              <a:ext uri="{FF2B5EF4-FFF2-40B4-BE49-F238E27FC236}">
                <a16:creationId xmlns="" xmlns:a16="http://schemas.microsoft.com/office/drawing/2014/main" id="{C614B3DA-E67F-533B-8DF9-549B5A712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3866" y="5314865"/>
            <a:ext cx="360000" cy="360000"/>
          </a:xfrm>
          <a:prstGeom prst="rect">
            <a:avLst/>
          </a:prstGeom>
        </p:spPr>
      </p:pic>
      <p:pic>
        <p:nvPicPr>
          <p:cNvPr id="131" name="Рисунок 130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6FC59EA5-C4D0-C533-25A3-9C1D5B723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2218" y="5909195"/>
            <a:ext cx="365554" cy="365554"/>
          </a:xfrm>
          <a:prstGeom prst="rect">
            <a:avLst/>
          </a:prstGeom>
        </p:spPr>
      </p:pic>
      <p:pic>
        <p:nvPicPr>
          <p:cNvPr id="134" name="Рисунок 133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59FADAC9-EB60-3542-155B-F21BD309B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2343541"/>
            <a:ext cx="365554" cy="365554"/>
          </a:xfrm>
          <a:prstGeom prst="rect">
            <a:avLst/>
          </a:prstGeom>
        </p:spPr>
      </p:pic>
      <p:pic>
        <p:nvPicPr>
          <p:cNvPr id="135" name="Рисунок 134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9E3DFFFC-8EDA-1F00-338B-DD8E006DD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4717807"/>
            <a:ext cx="365554" cy="365554"/>
          </a:xfrm>
          <a:prstGeom prst="rect">
            <a:avLst/>
          </a:prstGeom>
        </p:spPr>
      </p:pic>
      <p:pic>
        <p:nvPicPr>
          <p:cNvPr id="136" name="Рисунок 135" descr="Значок &quot;Галочка1&quot; со сплошной заливкой">
            <a:extLst>
              <a:ext uri="{FF2B5EF4-FFF2-40B4-BE49-F238E27FC236}">
                <a16:creationId xmlns="" xmlns:a16="http://schemas.microsoft.com/office/drawing/2014/main" id="{796FE730-BFA9-E2F5-28DD-287C9158C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5909195"/>
            <a:ext cx="365554" cy="3655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BAEF396-DD2A-3281-FF81-E66ADD15AAE8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ГОСУДАРСТВЕННОЙ ПОДДЕРЖКИ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959288B3-6129-0F6E-2F82-BEEB0DD1000F}"/>
              </a:ext>
            </a:extLst>
          </p:cNvPr>
          <p:cNvSpPr/>
          <p:nvPr/>
        </p:nvSpPr>
        <p:spPr>
          <a:xfrm>
            <a:off x="7638348" y="1493460"/>
            <a:ext cx="1710000" cy="1671968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=""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45508" y="1526428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74865467-DC3F-30ED-A2E2-AE772E0BB58C}"/>
              </a:ext>
            </a:extLst>
          </p:cNvPr>
          <p:cNvSpPr/>
          <p:nvPr/>
        </p:nvSpPr>
        <p:spPr>
          <a:xfrm>
            <a:off x="1015521" y="1455428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6035FA24-3445-92D9-8779-8906CA8356A4}"/>
              </a:ext>
            </a:extLst>
          </p:cNvPr>
          <p:cNvSpPr/>
          <p:nvPr/>
        </p:nvSpPr>
        <p:spPr>
          <a:xfrm>
            <a:off x="3191744" y="1455428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="" xmlns:a16="http://schemas.microsoft.com/office/drawing/2014/main" id="{A930814C-6C32-C14B-E8DE-92769C490880}"/>
              </a:ext>
            </a:extLst>
          </p:cNvPr>
          <p:cNvSpPr/>
          <p:nvPr/>
        </p:nvSpPr>
        <p:spPr>
          <a:xfrm>
            <a:off x="5298830" y="1429499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 rot="10800000" flipV="1">
            <a:off x="7944898" y="2381902"/>
            <a:ext cx="11732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НЕКОММЕРЧЕСКАЯ ОРГАНИЗАЦИЯ «ФОНД РАЗВИТИЯ БИЗНЕСА» ЦЕНТР</a:t>
            </a:r>
          </a:p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«МОЙ БИЗНЕС»</a:t>
            </a:r>
            <a:endParaRPr lang="x-none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33857DB-2DA8-E6E3-4AD9-3428BA1DD7BC}"/>
              </a:ext>
            </a:extLst>
          </p:cNvPr>
          <p:cNvSpPr txBox="1"/>
          <p:nvPr/>
        </p:nvSpPr>
        <p:spPr>
          <a:xfrm flipH="1">
            <a:off x="1299826" y="2209962"/>
            <a:ext cx="111556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ДЕПАРТАМЕНТ ИНВЕСТИЦИОННОЙ И ПРОМЫШЛЕННОЙ ПОЛИТИКИ ТОМСКОЙ ОБЛАСТИ</a:t>
            </a:r>
            <a:endParaRPr lang="x-none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FEB17594-FA55-5D4B-A29C-3B4D61CD6D8D}"/>
              </a:ext>
            </a:extLst>
          </p:cNvPr>
          <p:cNvSpPr/>
          <p:nvPr/>
        </p:nvSpPr>
        <p:spPr>
          <a:xfrm flipH="1">
            <a:off x="1276705" y="2732523"/>
            <a:ext cx="1138689" cy="19080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www.investintomsk.ru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8E951FBD-1E74-BE7C-D4A3-F35376CDAEF3}"/>
              </a:ext>
            </a:extLst>
          </p:cNvPr>
          <p:cNvSpPr txBox="1"/>
          <p:nvPr/>
        </p:nvSpPr>
        <p:spPr>
          <a:xfrm>
            <a:off x="3377878" y="2209961"/>
            <a:ext cx="14011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itchFamily="34" charset="0"/>
                <a:cs typeface="Arial" pitchFamily="34" charset="0"/>
              </a:rPr>
              <a:t>ДЕПАРТАМЕНТ ПО СОЦИАЛЬНО-ЭКОНОМИЧЕСКОМУ РАЗВИТИЮ СЕЛА ТОМСКОЙ ОБЛАСТИ</a:t>
            </a:r>
            <a:endParaRPr lang="x-none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B81A249F-DCE3-08A0-4B87-C67630735136}"/>
              </a:ext>
            </a:extLst>
          </p:cNvPr>
          <p:cNvSpPr/>
          <p:nvPr/>
        </p:nvSpPr>
        <p:spPr>
          <a:xfrm>
            <a:off x="3467818" y="2732523"/>
            <a:ext cx="1207698" cy="19080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www.depagro.tomsk.gov.ru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627D5FE-F318-9DC8-513C-A48C26710BE8}"/>
              </a:ext>
            </a:extLst>
          </p:cNvPr>
          <p:cNvSpPr txBox="1"/>
          <p:nvPr/>
        </p:nvSpPr>
        <p:spPr>
          <a:xfrm>
            <a:off x="5460954" y="2209961"/>
            <a:ext cx="142133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itchFamily="34" charset="0"/>
                <a:cs typeface="Arial" pitchFamily="34" charset="0"/>
              </a:rPr>
              <a:t>АНО АГЕНСТВО ИНВЕСТИЦИОННОГО РАЗВИТИЯ ТОМСКОЙ ОБЛАСТИ </a:t>
            </a:r>
            <a:endParaRPr lang="x-none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3FEF74B3-ADEE-BCE6-D097-03A5BBB0295C}"/>
              </a:ext>
            </a:extLst>
          </p:cNvPr>
          <p:cNvSpPr/>
          <p:nvPr/>
        </p:nvSpPr>
        <p:spPr>
          <a:xfrm>
            <a:off x="5616693" y="2717836"/>
            <a:ext cx="1118418" cy="190803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www,airtomsk,ru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Picture 2" descr="логотип Мой бизнес | С 1 января 2023 года Администрация Чарышского района  Алтайского края преобразована в Администрацию муниципального округа  Чарышский район Алтайского края.">
            <a:extLst>
              <a:ext uri="{FF2B5EF4-FFF2-40B4-BE49-F238E27FC236}">
                <a16:creationId xmlns="" xmlns:a16="http://schemas.microsoft.com/office/drawing/2014/main" id="{CB9E44DB-1C66-11F1-4DA7-8FAD3237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970" y="1688100"/>
            <a:ext cx="633276" cy="51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BE7F107-914B-B9BF-CAFF-6741C2D8E326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ru-static.z-dn.net/files/d0f/d5c01a72b6870f444e5348efad1071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065" y="1554574"/>
            <a:ext cx="648361" cy="56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ttps://ru-static.z-dn.net/files/d0f/d5c01a72b6870f444e5348efad1071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09" y="1526428"/>
            <a:ext cx="624066" cy="558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s://ru-static.z-dn.net/files/d0f/d5c01a72b6870f444e5348efad1071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254" y="1565203"/>
            <a:ext cx="609064" cy="54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3219484" y="3242215"/>
            <a:ext cx="168226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D08ECDEF-3F43-3975-0B80-A87602F13F61}"/>
              </a:ext>
            </a:extLst>
          </p:cNvPr>
          <p:cNvSpPr txBox="1"/>
          <p:nvPr/>
        </p:nvSpPr>
        <p:spPr>
          <a:xfrm>
            <a:off x="3502324" y="4060911"/>
            <a:ext cx="11473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ГАРАНТИЙНЫЙ ФОНД ТОМСКОЙ ОБЛАСТИ</a:t>
            </a:r>
            <a:endParaRPr lang="x-none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="" xmlns:a16="http://schemas.microsoft.com/office/drawing/2014/main" id="{0C8E6F72-ACE9-B06A-C36F-14240F9C08ED}"/>
              </a:ext>
            </a:extLst>
          </p:cNvPr>
          <p:cNvSpPr/>
          <p:nvPr/>
        </p:nvSpPr>
        <p:spPr>
          <a:xfrm>
            <a:off x="3502324" y="4634155"/>
            <a:ext cx="1173192" cy="185402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gf-tomsk.ru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https://xn--90aifd0az.xn----7sbhlbh0a1awgee.xn--p1ai/uploads/icons/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396" y="3400377"/>
            <a:ext cx="664438" cy="55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5341458" y="3312977"/>
            <a:ext cx="1671965" cy="1710000"/>
            <a:chOff x="2603697" y="3219341"/>
            <a:chExt cx="1710000" cy="1710000"/>
          </a:xfrm>
        </p:grpSpPr>
        <p:sp>
          <p:nvSpPr>
            <p:cNvPr id="26" name="Скругленный прямоугольник 25">
              <a:extLst>
                <a:ext uri="{FF2B5EF4-FFF2-40B4-BE49-F238E27FC236}">
                  <a16:creationId xmlns="" xmlns:a16="http://schemas.microsoft.com/office/drawing/2014/main" id="{7DBBEF72-E326-F688-F2DF-29A8A297810A}"/>
                </a:ext>
              </a:extLst>
            </p:cNvPr>
            <p:cNvSpPr/>
            <p:nvPr/>
          </p:nvSpPr>
          <p:spPr>
            <a:xfrm>
              <a:off x="2603697" y="3219341"/>
              <a:ext cx="1710000" cy="1710000"/>
            </a:xfrm>
            <a:prstGeom prst="roundRect">
              <a:avLst>
                <a:gd name="adj" fmla="val 16435"/>
              </a:avLst>
            </a:prstGeom>
            <a:solidFill>
              <a:srgbClr val="F1F1F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b="1" dirty="0"/>
            </a:p>
          </p:txBody>
        </p:sp>
        <p:sp>
          <p:nvSpPr>
            <p:cNvPr id="58" name="Скругленный прямоугольник 57">
              <a:extLst>
                <a:ext uri="{FF2B5EF4-FFF2-40B4-BE49-F238E27FC236}">
                  <a16:creationId xmlns="" xmlns:a16="http://schemas.microsoft.com/office/drawing/2014/main" id="{E95975D5-91C3-3E7B-853F-21C2CD5F1A04}"/>
                </a:ext>
              </a:extLst>
            </p:cNvPr>
            <p:cNvSpPr/>
            <p:nvPr/>
          </p:nvSpPr>
          <p:spPr>
            <a:xfrm>
              <a:off x="3280411" y="3390807"/>
              <a:ext cx="588735" cy="586798"/>
            </a:xfrm>
            <a:prstGeom prst="roundRect">
              <a:avLst>
                <a:gd name="adj" fmla="val 29906"/>
              </a:avLst>
            </a:prstGeom>
            <a:solidFill>
              <a:srgbClr val="FEFEF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8E8AC662-A2F8-BE41-67F7-2E05358356A9}"/>
                </a:ext>
              </a:extLst>
            </p:cNvPr>
            <p:cNvSpPr txBox="1"/>
            <p:nvPr/>
          </p:nvSpPr>
          <p:spPr>
            <a:xfrm>
              <a:off x="2881897" y="4074342"/>
              <a:ext cx="1178718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АО «КОРПОРАЦИЯ «МСП» </a:t>
              </a:r>
              <a:endParaRPr lang="x-none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Скругленный прямоугольник 59">
              <a:extLst>
                <a:ext uri="{FF2B5EF4-FFF2-40B4-BE49-F238E27FC236}">
                  <a16:creationId xmlns="" xmlns:a16="http://schemas.microsoft.com/office/drawing/2014/main" id="{4799F6AF-2D83-0543-6070-AD3C85DAE524}"/>
                </a:ext>
              </a:extLst>
            </p:cNvPr>
            <p:cNvSpPr/>
            <p:nvPr/>
          </p:nvSpPr>
          <p:spPr>
            <a:xfrm>
              <a:off x="2881897" y="4549851"/>
              <a:ext cx="1305257" cy="190803"/>
            </a:xfrm>
            <a:prstGeom prst="roundRect">
              <a:avLst>
                <a:gd name="adj" fmla="val 50000"/>
              </a:avLst>
            </a:prstGeom>
            <a:solidFill>
              <a:srgbClr val="4756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</a:t>
              </a:r>
              <a:r>
                <a:rPr lang="ru-RU" sz="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ru-RU" sz="6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мсп.рф</a:t>
              </a:r>
              <a:endParaRPr lang="x-none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4" descr="Picture backgroun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3204" y="3381256"/>
              <a:ext cx="588735" cy="588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7638348" y="3312976"/>
            <a:ext cx="1710000" cy="1710000"/>
            <a:chOff x="4343390" y="3265924"/>
            <a:chExt cx="1710000" cy="1710000"/>
          </a:xfrm>
        </p:grpSpPr>
        <p:sp>
          <p:nvSpPr>
            <p:cNvPr id="27" name="Скругленный прямоугольник 26">
              <a:extLst>
                <a:ext uri="{FF2B5EF4-FFF2-40B4-BE49-F238E27FC236}">
                  <a16:creationId xmlns="" xmlns:a16="http://schemas.microsoft.com/office/drawing/2014/main" id="{1F094A80-5BAE-32C7-EA15-5459001EDA76}"/>
                </a:ext>
              </a:extLst>
            </p:cNvPr>
            <p:cNvSpPr/>
            <p:nvPr/>
          </p:nvSpPr>
          <p:spPr>
            <a:xfrm>
              <a:off x="4343390" y="3265924"/>
              <a:ext cx="1710000" cy="1710000"/>
            </a:xfrm>
            <a:prstGeom prst="roundRect">
              <a:avLst>
                <a:gd name="adj" fmla="val 16435"/>
              </a:avLst>
            </a:prstGeom>
            <a:solidFill>
              <a:srgbClr val="F1F1F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b="1" dirty="0"/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="" xmlns:a16="http://schemas.microsoft.com/office/drawing/2014/main" id="{33B0C178-5D40-A28A-2614-96914272F53B}"/>
                </a:ext>
              </a:extLst>
            </p:cNvPr>
            <p:cNvSpPr/>
            <p:nvPr/>
          </p:nvSpPr>
          <p:spPr>
            <a:xfrm>
              <a:off x="4432190" y="3390807"/>
              <a:ext cx="1456918" cy="586798"/>
            </a:xfrm>
            <a:prstGeom prst="roundRect">
              <a:avLst>
                <a:gd name="adj" fmla="val 29906"/>
              </a:avLst>
            </a:prstGeom>
            <a:solidFill>
              <a:srgbClr val="FEFEF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DDE765BB-949A-B404-9239-345EA25CC23C}"/>
                </a:ext>
              </a:extLst>
            </p:cNvPr>
            <p:cNvSpPr txBox="1"/>
            <p:nvPr/>
          </p:nvSpPr>
          <p:spPr>
            <a:xfrm>
              <a:off x="4432191" y="4074341"/>
              <a:ext cx="145691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600" b="1" dirty="0" smtClean="0">
                  <a:latin typeface="Arial" pitchFamily="34" charset="0"/>
                  <a:cs typeface="Arial" pitchFamily="34" charset="0"/>
                </a:rPr>
                <a:t>МИНИСТЕРСТВО ПРОМЫШЛЕННОСТИ И ТОРГОВЛИ РОССИЙСКОЙ ФЕДЕРАЦИИ</a:t>
              </a:r>
              <a:endParaRPr lang="x-none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Скругленный прямоугольник 63">
              <a:extLst>
                <a:ext uri="{FF2B5EF4-FFF2-40B4-BE49-F238E27FC236}">
                  <a16:creationId xmlns="" xmlns:a16="http://schemas.microsoft.com/office/drawing/2014/main" id="{B18BBBB6-B986-F405-356C-1830AD96E294}"/>
                </a:ext>
              </a:extLst>
            </p:cNvPr>
            <p:cNvSpPr/>
            <p:nvPr/>
          </p:nvSpPr>
          <p:spPr>
            <a:xfrm>
              <a:off x="4739789" y="4587103"/>
              <a:ext cx="1149320" cy="185402"/>
            </a:xfrm>
            <a:prstGeom prst="roundRect">
              <a:avLst>
                <a:gd name="adj" fmla="val 50000"/>
              </a:avLst>
            </a:prstGeom>
            <a:solidFill>
              <a:srgbClr val="4756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</a:t>
              </a:r>
              <a:r>
                <a:rPr lang="ru-RU" sz="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sz="6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minpromtorg.gov.ru</a:t>
              </a:r>
              <a:endParaRPr lang="x-none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6" descr="https://avatars.mds.yandex.net/i?id=1503aa730c3c80449a6ed3c61ce2556adca9428b-9217732-images-thumbs&amp;ref=rim&amp;n=33&amp;w=361&amp;h=20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5703" y="3408408"/>
              <a:ext cx="1005373" cy="556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964" y="3268112"/>
            <a:ext cx="1706562" cy="17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95" y="3374550"/>
            <a:ext cx="5969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56" y="4199411"/>
            <a:ext cx="14573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Скругленный прямоугольник 67">
            <a:extLst>
              <a:ext uri="{FF2B5EF4-FFF2-40B4-BE49-F238E27FC236}">
                <a16:creationId xmlns="" xmlns:a16="http://schemas.microsoft.com/office/drawing/2014/main" id="{FEB17594-FA55-5D4B-A29C-3B4D61CD6D8D}"/>
              </a:ext>
            </a:extLst>
          </p:cNvPr>
          <p:cNvSpPr/>
          <p:nvPr/>
        </p:nvSpPr>
        <p:spPr>
          <a:xfrm flipH="1">
            <a:off x="1299826" y="4628753"/>
            <a:ext cx="1138689" cy="19080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invetom.ru</a:t>
            </a:r>
            <a:endParaRPr 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="" xmlns:a16="http://schemas.microsoft.com/office/drawing/2014/main" id="{FEB17594-FA55-5D4B-A29C-3B4D61CD6D8D}"/>
              </a:ext>
            </a:extLst>
          </p:cNvPr>
          <p:cNvSpPr/>
          <p:nvPr/>
        </p:nvSpPr>
        <p:spPr>
          <a:xfrm flipH="1">
            <a:off x="7886261" y="2732523"/>
            <a:ext cx="1231859" cy="19080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</a:t>
            </a:r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mb.tomsk.ru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Скругленный прямоугольник 72">
            <a:extLst>
              <a:ext uri="{FF2B5EF4-FFF2-40B4-BE49-F238E27FC236}">
                <a16:creationId xmlns="" xmlns:a16="http://schemas.microsoft.com/office/drawing/2014/main" id="{1C9CDDE7-CA8C-3059-F83C-6E358C537246}"/>
              </a:ext>
            </a:extLst>
          </p:cNvPr>
          <p:cNvSpPr/>
          <p:nvPr/>
        </p:nvSpPr>
        <p:spPr>
          <a:xfrm>
            <a:off x="627016" y="3919792"/>
            <a:ext cx="3470852" cy="2388029"/>
          </a:xfrm>
          <a:prstGeom prst="roundRect">
            <a:avLst>
              <a:gd name="adj" fmla="val 11787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ПО КОРРЕКТИРОВКЕ МЕР ФИНАНСОВОЙ   И ОРГАНИЗАЦИОННОЙ ПОДДЕРЖКИ ПРОЕКТОВ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9987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корректировке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="" xmlns:a16="http://schemas.microsoft.com/office/drawing/2014/main" id="{FD205189-21AA-DDE0-5094-A28E46F5CB5F}"/>
              </a:ext>
            </a:extLst>
          </p:cNvPr>
          <p:cNvSpPr/>
          <p:nvPr/>
        </p:nvSpPr>
        <p:spPr>
          <a:xfrm>
            <a:off x="3522847" y="1401546"/>
            <a:ext cx="2154686" cy="240688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="" xmlns:a16="http://schemas.microsoft.com/office/drawing/2014/main" id="{474C35DA-31DE-309C-F205-541813D224F1}"/>
              </a:ext>
            </a:extLst>
          </p:cNvPr>
          <p:cNvSpPr/>
          <p:nvPr/>
        </p:nvSpPr>
        <p:spPr>
          <a:xfrm>
            <a:off x="627016" y="1401546"/>
            <a:ext cx="2780405" cy="240688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70" name="Скругленный прямоугольник 69">
            <a:extLst>
              <a:ext uri="{FF2B5EF4-FFF2-40B4-BE49-F238E27FC236}">
                <a16:creationId xmlns="" xmlns:a16="http://schemas.microsoft.com/office/drawing/2014/main" id="{AAE095AC-081E-33A2-FDBB-98B052165558}"/>
              </a:ext>
            </a:extLst>
          </p:cNvPr>
          <p:cNvSpPr/>
          <p:nvPr/>
        </p:nvSpPr>
        <p:spPr>
          <a:xfrm>
            <a:off x="5795703" y="1401546"/>
            <a:ext cx="3991893" cy="240688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="" xmlns:a16="http://schemas.microsoft.com/office/drawing/2014/main" id="{788C38C7-4DE5-24AC-7622-658BB16B4123}"/>
              </a:ext>
            </a:extLst>
          </p:cNvPr>
          <p:cNvSpPr/>
          <p:nvPr/>
        </p:nvSpPr>
        <p:spPr>
          <a:xfrm>
            <a:off x="4220619" y="3919791"/>
            <a:ext cx="2726172" cy="2388029"/>
          </a:xfrm>
          <a:prstGeom prst="roundRect">
            <a:avLst>
              <a:gd name="adj" fmla="val 1074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="" xmlns:a16="http://schemas.microsoft.com/office/drawing/2014/main" id="{D53A4B05-5996-A019-A76C-03C280C9327F}"/>
              </a:ext>
            </a:extLst>
          </p:cNvPr>
          <p:cNvSpPr/>
          <p:nvPr/>
        </p:nvSpPr>
        <p:spPr>
          <a:xfrm>
            <a:off x="7061424" y="3919791"/>
            <a:ext cx="2726172" cy="2388029"/>
          </a:xfrm>
          <a:prstGeom prst="roundRect">
            <a:avLst>
              <a:gd name="adj" fmla="val 1175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A1BBFC5A-DE30-051C-FEEB-53A884C8CC68}"/>
              </a:ext>
            </a:extLst>
          </p:cNvPr>
          <p:cNvSpPr txBox="1"/>
          <p:nvPr/>
        </p:nvSpPr>
        <p:spPr>
          <a:xfrm>
            <a:off x="853368" y="1584500"/>
            <a:ext cx="1740849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АКТИВНАЯ ИНФОРМАЦИОННАЯ              И КОНСУЛЬТАЦИОННАЯ ПОДДЕРЖКА ПРЕДПРИНИМАТЕЛЕЙ 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F5029D8E-6FA5-39F6-980B-E624E0847E5F}"/>
              </a:ext>
            </a:extLst>
          </p:cNvPr>
          <p:cNvSpPr txBox="1"/>
          <p:nvPr/>
        </p:nvSpPr>
        <p:spPr>
          <a:xfrm>
            <a:off x="3762825" y="1584500"/>
            <a:ext cx="141698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КОЛИЧЕСТВА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СРОКОВ ПРОЦЕДУР,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НЕОБХОДИМЫХ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ПОЛУЧЕНИЯ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ИНВЕСТИЦИОННОЙ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ПЛОЩАДКИ 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A5B46850-A2F4-926B-117B-28D7665D8D86}"/>
              </a:ext>
            </a:extLst>
          </p:cNvPr>
          <p:cNvSpPr txBox="1"/>
          <p:nvPr/>
        </p:nvSpPr>
        <p:spPr>
          <a:xfrm>
            <a:off x="853311" y="4128456"/>
            <a:ext cx="1740906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КОЛИЧЕСТВА БЮРОКРАТИЧЕСКИХ ПРОЦЕДУР                           ДЛЯ ПОЛУЧЕНИЯ МЕР ПОДДЕРЖКИ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8BED9D75-83DC-7DB1-D63D-8AE176B201FF}"/>
              </a:ext>
            </a:extLst>
          </p:cNvPr>
          <p:cNvSpPr txBox="1"/>
          <p:nvPr/>
        </p:nvSpPr>
        <p:spPr>
          <a:xfrm>
            <a:off x="4462486" y="4135853"/>
            <a:ext cx="1647675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ПРОЦЕДУР               В ЭЛЕКТРОННЫЙ ВИД                          ДЛЯ СОКРАЩЕНИЯ ВРЕМЕННЫХ ИЗДЕРЖЕК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B7EE8951-3C5B-0C8C-FB1D-B73F3B4B4824}"/>
              </a:ext>
            </a:extLst>
          </p:cNvPr>
          <p:cNvSpPr txBox="1"/>
          <p:nvPr/>
        </p:nvSpPr>
        <p:spPr>
          <a:xfrm>
            <a:off x="6027053" y="1576659"/>
            <a:ext cx="1863880" cy="1523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ПРОЕКТНОГО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ОФИСА, КОТОРЫЙ БУДЕТ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ЗАНИМАТЬСЯ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ОЦЕНКОЙ И ПРОРАБОТКОЙ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и ВНЕДРЕНИЕ МУНИЦИПАЛЬНОГО ИНВЕСТИЦИОННОГО СТАНДАРТА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6BFBFDEB-7CB0-167B-22EE-584ADCCB8AF2}"/>
              </a:ext>
            </a:extLst>
          </p:cNvPr>
          <p:cNvSpPr txBox="1"/>
          <p:nvPr/>
        </p:nvSpPr>
        <p:spPr>
          <a:xfrm>
            <a:off x="7287978" y="4135853"/>
            <a:ext cx="167256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НАЛОГОВЫХ СТАВОК ДЛЯ МСП</a:t>
            </a:r>
          </a:p>
        </p:txBody>
      </p:sp>
      <p:pic>
        <p:nvPicPr>
          <p:cNvPr id="113" name="Рисунок 112" descr="Пузырь с сообщением чата со сплошной заливкой">
            <a:extLst>
              <a:ext uri="{FF2B5EF4-FFF2-40B4-BE49-F238E27FC236}">
                <a16:creationId xmlns="" xmlns:a16="http://schemas.microsoft.com/office/drawing/2014/main" id="{6FF3168F-26EC-2BD5-8CA9-3F1917E5B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95217" y="1554054"/>
            <a:ext cx="360000" cy="360000"/>
          </a:xfrm>
          <a:prstGeom prst="rect">
            <a:avLst/>
          </a:prstGeom>
        </p:spPr>
      </p:pic>
      <p:pic>
        <p:nvPicPr>
          <p:cNvPr id="114" name="Рисунок 113" descr="Включенный свет со сплошной заливкой">
            <a:extLst>
              <a:ext uri="{FF2B5EF4-FFF2-40B4-BE49-F238E27FC236}">
                <a16:creationId xmlns="" xmlns:a16="http://schemas.microsoft.com/office/drawing/2014/main" id="{A507D0C6-6F19-CAC5-87C3-03E2DD67C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43785" y="1554054"/>
            <a:ext cx="360000" cy="360000"/>
          </a:xfrm>
          <a:prstGeom prst="rect">
            <a:avLst/>
          </a:prstGeom>
        </p:spPr>
      </p:pic>
      <p:pic>
        <p:nvPicPr>
          <p:cNvPr id="115" name="Рисунок 114" descr="Пользовательский интерфейс и взаимодействие с пользователем со сплошной заливкой">
            <a:extLst>
              <a:ext uri="{FF2B5EF4-FFF2-40B4-BE49-F238E27FC236}">
                <a16:creationId xmlns="" xmlns:a16="http://schemas.microsoft.com/office/drawing/2014/main" id="{16B02601-C0C0-44A1-68D7-F77C9BE399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1808" y="4095217"/>
            <a:ext cx="360000" cy="360000"/>
          </a:xfrm>
          <a:prstGeom prst="rect">
            <a:avLst/>
          </a:prstGeom>
        </p:spPr>
      </p:pic>
      <p:pic>
        <p:nvPicPr>
          <p:cNvPr id="120" name="Рисунок 119" descr="Секундомер 25% со сплошной заливкой">
            <a:extLst>
              <a:ext uri="{FF2B5EF4-FFF2-40B4-BE49-F238E27FC236}">
                <a16:creationId xmlns="" xmlns:a16="http://schemas.microsoft.com/office/drawing/2014/main" id="{C1CF9739-4EC1-F0B1-CCD2-2CE85E7B24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0435" y="4095217"/>
            <a:ext cx="360000" cy="360000"/>
          </a:xfrm>
          <a:prstGeom prst="rect">
            <a:avLst/>
          </a:prstGeom>
        </p:spPr>
      </p:pic>
      <p:pic>
        <p:nvPicPr>
          <p:cNvPr id="122" name="Рисунок 121" descr="Секундомер 25% со сплошной заливкой">
            <a:extLst>
              <a:ext uri="{FF2B5EF4-FFF2-40B4-BE49-F238E27FC236}">
                <a16:creationId xmlns="" xmlns:a16="http://schemas.microsoft.com/office/drawing/2014/main" id="{3ABCC45C-9288-4DDA-1F0D-140CBB2322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0039" y="1554054"/>
            <a:ext cx="360000" cy="360000"/>
          </a:xfrm>
          <a:prstGeom prst="rect">
            <a:avLst/>
          </a:prstGeom>
        </p:spPr>
      </p:pic>
      <p:pic>
        <p:nvPicPr>
          <p:cNvPr id="125" name="Рисунок 124" descr="Диаграмма с тенденцией спада со сплошной заливкой">
            <a:extLst>
              <a:ext uri="{FF2B5EF4-FFF2-40B4-BE49-F238E27FC236}">
                <a16:creationId xmlns="" xmlns:a16="http://schemas.microsoft.com/office/drawing/2014/main" id="{DEDD0709-CCD1-79B5-EB24-340104B7E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80720" y="4085532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D039E78-DDBD-6C9E-543E-03C0F9AF1E1D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01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75716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797325" y="1388910"/>
            <a:ext cx="4497842" cy="1116000"/>
            <a:chOff x="627016" y="1429319"/>
            <a:chExt cx="4497842" cy="1116000"/>
          </a:xfrm>
        </p:grpSpPr>
        <p:sp>
          <p:nvSpPr>
            <p:cNvPr id="7" name="Скругленный прямоугольник 6">
              <a:extLst>
                <a:ext uri="{FF2B5EF4-FFF2-40B4-BE49-F238E27FC236}">
                  <a16:creationId xmlns="" xmlns:a16="http://schemas.microsoft.com/office/drawing/2014/main" id="{131E90AD-CA91-ED45-85DD-65F2F691C83A}"/>
                </a:ext>
              </a:extLst>
            </p:cNvPr>
            <p:cNvSpPr/>
            <p:nvPr/>
          </p:nvSpPr>
          <p:spPr>
            <a:xfrm>
              <a:off x="627016" y="1429319"/>
              <a:ext cx="4497842" cy="1116000"/>
            </a:xfrm>
            <a:prstGeom prst="roundRect">
              <a:avLst>
                <a:gd name="adj" fmla="val 24486"/>
              </a:avLst>
            </a:prstGeom>
            <a:solidFill>
              <a:srgbClr val="4756A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1B68C964-1E9B-3F3B-691B-16D9FC28DF9D}"/>
                </a:ext>
              </a:extLst>
            </p:cNvPr>
            <p:cNvSpPr txBox="1"/>
            <p:nvPr/>
          </p:nvSpPr>
          <p:spPr>
            <a:xfrm>
              <a:off x="872824" y="1616025"/>
              <a:ext cx="336797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ГЛАВА АСИНОВСКОГО РАЙОНА</a:t>
              </a:r>
            </a:p>
            <a:p>
              <a:r>
                <a:rPr lang="ru-RU" sz="11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Данильчук</a:t>
              </a:r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Николай Александрович</a:t>
              </a:r>
              <a:endParaRPr lang="x-non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 descr="Маркер со сплошной заливкой">
              <a:extLst>
                <a:ext uri="{FF2B5EF4-FFF2-40B4-BE49-F238E27FC236}">
                  <a16:creationId xmlns="" xmlns:a16="http://schemas.microsoft.com/office/drawing/2014/main" id="{0DAA34D1-C268-B683-8B1B-E9C84A220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4776" y="2111171"/>
              <a:ext cx="180000" cy="180000"/>
            </a:xfrm>
            <a:prstGeom prst="rect">
              <a:avLst/>
            </a:prstGeom>
          </p:spPr>
        </p:pic>
        <p:pic>
          <p:nvPicPr>
            <p:cNvPr id="13" name="Рисунок 12" descr="Телефонная трубка со сплошной заливкой">
              <a:extLst>
                <a:ext uri="{FF2B5EF4-FFF2-40B4-BE49-F238E27FC236}">
                  <a16:creationId xmlns="" xmlns:a16="http://schemas.microsoft.com/office/drawing/2014/main" id="{9B12652D-A64F-CAA5-28F3-477F3B2BE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48307" y="2032033"/>
              <a:ext cx="180000" cy="180000"/>
            </a:xfrm>
            <a:prstGeom prst="rect">
              <a:avLst/>
            </a:prstGeom>
          </p:spPr>
        </p:pic>
        <p:pic>
          <p:nvPicPr>
            <p:cNvPr id="14" name="Рисунок 13" descr="Конверт со сплошной заливкой">
              <a:extLst>
                <a:ext uri="{FF2B5EF4-FFF2-40B4-BE49-F238E27FC236}">
                  <a16:creationId xmlns="" xmlns:a16="http://schemas.microsoft.com/office/drawing/2014/main" id="{1026915B-2038-0AD1-1C95-14FAAC886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48307" y="2244525"/>
              <a:ext cx="180000" cy="180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EBEEADC8-647A-812E-52B0-2D49FE2D89C0}"/>
                </a:ext>
              </a:extLst>
            </p:cNvPr>
            <p:cNvSpPr txBox="1"/>
            <p:nvPr/>
          </p:nvSpPr>
          <p:spPr>
            <a:xfrm>
              <a:off x="1138917" y="2110470"/>
              <a:ext cx="181083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Томская область, г. Асино, ул. имени Ленина, 40</a:t>
              </a:r>
              <a:endParaRPr lang="x-none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30A7E146-0697-FC43-E666-A020A90F066A}"/>
                </a:ext>
              </a:extLst>
            </p:cNvPr>
            <p:cNvSpPr txBox="1"/>
            <p:nvPr/>
          </p:nvSpPr>
          <p:spPr>
            <a:xfrm>
              <a:off x="3493768" y="2089418"/>
              <a:ext cx="120924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+7 (38241) </a:t>
              </a:r>
              <a:r>
                <a:rPr lang="ru-RU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2-76-00 доб. 401</a:t>
              </a:r>
              <a:endParaRPr lang="x-none" sz="600" b="1" dirty="0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91E50FA2-A025-4EF5-F059-762E11E85D9D}"/>
                </a:ext>
              </a:extLst>
            </p:cNvPr>
            <p:cNvSpPr txBox="1"/>
            <p:nvPr/>
          </p:nvSpPr>
          <p:spPr>
            <a:xfrm>
              <a:off x="3493768" y="2271263"/>
              <a:ext cx="120924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asino@asino.tomsknet.ru</a:t>
              </a:r>
              <a:endParaRPr lang="x-none" sz="600" b="1" dirty="0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2661554" y="3152651"/>
            <a:ext cx="4497842" cy="1116000"/>
            <a:chOff x="627016" y="2680175"/>
            <a:chExt cx="4497842" cy="1116000"/>
          </a:xfrm>
        </p:grpSpPr>
        <p:sp>
          <p:nvSpPr>
            <p:cNvPr id="5" name="Скругленный прямоугольник 4">
              <a:extLst>
                <a:ext uri="{FF2B5EF4-FFF2-40B4-BE49-F238E27FC236}">
                  <a16:creationId xmlns="" xmlns:a16="http://schemas.microsoft.com/office/drawing/2014/main" id="{063EFA8F-D3FD-13DF-236F-1284DF32468F}"/>
                </a:ext>
              </a:extLst>
            </p:cNvPr>
            <p:cNvSpPr/>
            <p:nvPr/>
          </p:nvSpPr>
          <p:spPr>
            <a:xfrm>
              <a:off x="627016" y="2680175"/>
              <a:ext cx="4497842" cy="1116000"/>
            </a:xfrm>
            <a:prstGeom prst="roundRect">
              <a:avLst>
                <a:gd name="adj" fmla="val 27158"/>
              </a:avLst>
            </a:prstGeom>
            <a:solidFill>
              <a:srgbClr val="4756A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B61D9762-5FE5-45D5-184F-D77E536C6464}"/>
                </a:ext>
              </a:extLst>
            </p:cNvPr>
            <p:cNvSpPr txBox="1"/>
            <p:nvPr/>
          </p:nvSpPr>
          <p:spPr>
            <a:xfrm>
              <a:off x="872824" y="2862698"/>
              <a:ext cx="336797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ИНВЕСТИЦИОННЫЙ УПОЛНОМОЧЕННЫЙ</a:t>
              </a:r>
            </a:p>
            <a:p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Сух Татьяна Викторовна</a:t>
              </a:r>
              <a:endParaRPr lang="x-non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Рисунок 10" descr="Маркер со сплошной заливкой">
              <a:extLst>
                <a:ext uri="{FF2B5EF4-FFF2-40B4-BE49-F238E27FC236}">
                  <a16:creationId xmlns="" xmlns:a16="http://schemas.microsoft.com/office/drawing/2014/main" id="{8438B766-6F14-E5E4-F16C-A3090D073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2824" y="3284865"/>
              <a:ext cx="180000" cy="180000"/>
            </a:xfrm>
            <a:prstGeom prst="rect">
              <a:avLst/>
            </a:prstGeom>
          </p:spPr>
        </p:pic>
        <p:pic>
          <p:nvPicPr>
            <p:cNvPr id="21" name="Рисунок 20" descr="Телефонная трубка со сплошной заливкой">
              <a:extLst>
                <a:ext uri="{FF2B5EF4-FFF2-40B4-BE49-F238E27FC236}">
                  <a16:creationId xmlns="" xmlns:a16="http://schemas.microsoft.com/office/drawing/2014/main" id="{FBD6DF77-F812-7A22-3C7D-F836CC2E3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48307" y="3278706"/>
              <a:ext cx="180000" cy="180000"/>
            </a:xfrm>
            <a:prstGeom prst="rect">
              <a:avLst/>
            </a:prstGeom>
          </p:spPr>
        </p:pic>
        <p:pic>
          <p:nvPicPr>
            <p:cNvPr id="22" name="Рисунок 21" descr="Конверт со сплошной заливкой">
              <a:extLst>
                <a:ext uri="{FF2B5EF4-FFF2-40B4-BE49-F238E27FC236}">
                  <a16:creationId xmlns="" xmlns:a16="http://schemas.microsoft.com/office/drawing/2014/main" id="{45280695-F1DB-DD8A-9192-5B922F7FC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48307" y="3491198"/>
              <a:ext cx="180000" cy="1800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3DAB5D03-517E-372B-06BA-AD3776E1C22B}"/>
                </a:ext>
              </a:extLst>
            </p:cNvPr>
            <p:cNvSpPr txBox="1"/>
            <p:nvPr/>
          </p:nvSpPr>
          <p:spPr>
            <a:xfrm>
              <a:off x="1156814" y="3277649"/>
              <a:ext cx="181083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Томская область, г. Асино, ул. имени Ленина, 40</a:t>
              </a:r>
              <a:endParaRPr lang="x-none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28EC1623-FAD5-0C92-F002-436633BEB33E}"/>
                </a:ext>
              </a:extLst>
            </p:cNvPr>
            <p:cNvSpPr txBox="1"/>
            <p:nvPr/>
          </p:nvSpPr>
          <p:spPr>
            <a:xfrm>
              <a:off x="3493768" y="3299456"/>
              <a:ext cx="120924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+7 (38241) </a:t>
              </a:r>
              <a:r>
                <a:rPr lang="ru-RU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2-76-00 </a:t>
              </a:r>
              <a:r>
                <a:rPr lang="ru-RU" sz="600" b="1" dirty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доб. </a:t>
              </a:r>
              <a:r>
                <a:rPr lang="ru-RU" sz="6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406</a:t>
              </a:r>
              <a:endParaRPr lang="x-none" sz="600" b="1" dirty="0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71937058-7257-E6E1-7C5C-40BF39DDC5F1}"/>
                </a:ext>
              </a:extLst>
            </p:cNvPr>
            <p:cNvSpPr txBox="1"/>
            <p:nvPr/>
          </p:nvSpPr>
          <p:spPr>
            <a:xfrm>
              <a:off x="3493768" y="3517936"/>
              <a:ext cx="120924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/>
                <a:t> </a:t>
              </a:r>
              <a:r>
                <a:rPr lang="en-US" sz="700" b="1" dirty="0">
                  <a:latin typeface="Arial" pitchFamily="34" charset="0"/>
                  <a:cs typeface="Arial" pitchFamily="34" charset="0"/>
                </a:rPr>
                <a:t> </a:t>
              </a:r>
              <a:r>
                <a:rPr lang="en-US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asino-oser@tomsk.gov.ru</a:t>
              </a:r>
              <a:endParaRPr lang="x-none" sz="700" b="1" dirty="0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661554" y="4942967"/>
            <a:ext cx="4497842" cy="1116000"/>
            <a:chOff x="627016" y="3931031"/>
            <a:chExt cx="4497842" cy="1116000"/>
          </a:xfrm>
        </p:grpSpPr>
        <p:sp>
          <p:nvSpPr>
            <p:cNvPr id="34" name="Скругленный прямоугольник 33">
              <a:extLst>
                <a:ext uri="{FF2B5EF4-FFF2-40B4-BE49-F238E27FC236}">
                  <a16:creationId xmlns="" xmlns:a16="http://schemas.microsoft.com/office/drawing/2014/main" id="{7ADB087C-9E62-6DCB-6533-C823AC2E935F}"/>
                </a:ext>
              </a:extLst>
            </p:cNvPr>
            <p:cNvSpPr/>
            <p:nvPr/>
          </p:nvSpPr>
          <p:spPr>
            <a:xfrm>
              <a:off x="627016" y="3931031"/>
              <a:ext cx="4497842" cy="1116000"/>
            </a:xfrm>
            <a:prstGeom prst="roundRect">
              <a:avLst>
                <a:gd name="adj" fmla="val 26267"/>
              </a:avLst>
            </a:prstGeom>
            <a:solidFill>
              <a:srgbClr val="4756A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b="1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1788D5DA-FDBF-3AD7-03FB-D3354F8DB569}"/>
                </a:ext>
              </a:extLst>
            </p:cNvPr>
            <p:cNvSpPr txBox="1"/>
            <p:nvPr/>
          </p:nvSpPr>
          <p:spPr>
            <a:xfrm>
              <a:off x="872824" y="4102109"/>
              <a:ext cx="4113704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НАЧАЛЬНИК ОТДЕЛА СОЦИАЛЬНО-ЭКОНОМИЧЕСКОГО РАЗВИТИЯ</a:t>
              </a:r>
            </a:p>
            <a:p>
              <a:r>
                <a:rPr lang="ru-RU" sz="11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Прохорова Татьяна Николаевна</a:t>
              </a:r>
              <a:endParaRPr lang="x-none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Рисунок 36" descr="Маркер со сплошной заливкой">
              <a:extLst>
                <a:ext uri="{FF2B5EF4-FFF2-40B4-BE49-F238E27FC236}">
                  <a16:creationId xmlns="" xmlns:a16="http://schemas.microsoft.com/office/drawing/2014/main" id="{B1F58666-21B3-C305-49EE-79DF7142A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37552" y="4712563"/>
              <a:ext cx="180000" cy="180000"/>
            </a:xfrm>
            <a:prstGeom prst="rect">
              <a:avLst/>
            </a:prstGeom>
          </p:spPr>
        </p:pic>
        <p:pic>
          <p:nvPicPr>
            <p:cNvPr id="41" name="Рисунок 40" descr="Телефонная трубка со сплошной заливкой">
              <a:extLst>
                <a:ext uri="{FF2B5EF4-FFF2-40B4-BE49-F238E27FC236}">
                  <a16:creationId xmlns="" xmlns:a16="http://schemas.microsoft.com/office/drawing/2014/main" id="{73C45D80-754C-8786-672D-D4E487202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48307" y="4646589"/>
              <a:ext cx="180000" cy="180000"/>
            </a:xfrm>
            <a:prstGeom prst="rect">
              <a:avLst/>
            </a:prstGeom>
          </p:spPr>
        </p:pic>
        <p:pic>
          <p:nvPicPr>
            <p:cNvPr id="45" name="Рисунок 44" descr="Конверт со сплошной заливкой">
              <a:extLst>
                <a:ext uri="{FF2B5EF4-FFF2-40B4-BE49-F238E27FC236}">
                  <a16:creationId xmlns="" xmlns:a16="http://schemas.microsoft.com/office/drawing/2014/main" id="{B224F0D4-1442-3D9E-F3B3-2793DDE64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48307" y="4848436"/>
              <a:ext cx="180000" cy="180000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BDE23813-9007-98B7-AFAD-EF82B89ECB5D}"/>
                </a:ext>
              </a:extLst>
            </p:cNvPr>
            <p:cNvSpPr txBox="1"/>
            <p:nvPr/>
          </p:nvSpPr>
          <p:spPr>
            <a:xfrm>
              <a:off x="1118846" y="4712694"/>
              <a:ext cx="1810830" cy="3231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Томская область, г. Асино, ул. имени Ленина, 40</a:t>
              </a:r>
              <a:endParaRPr lang="x-none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x-none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23D4104F-1384-D9D1-BAA5-F29AFBCD4DFD}"/>
                </a:ext>
              </a:extLst>
            </p:cNvPr>
            <p:cNvSpPr txBox="1"/>
            <p:nvPr/>
          </p:nvSpPr>
          <p:spPr>
            <a:xfrm>
              <a:off x="3448532" y="4650188"/>
              <a:ext cx="120924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700" b="1" dirty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+7 (38241) </a:t>
              </a:r>
              <a:r>
                <a:rPr lang="ru-RU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2-76-00 </a:t>
              </a:r>
              <a:r>
                <a:rPr lang="ru-RU" sz="600" b="1" dirty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доб. </a:t>
              </a:r>
              <a:r>
                <a:rPr lang="ru-RU" sz="6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409</a:t>
              </a:r>
              <a:endParaRPr lang="x-none" sz="600" b="1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C478940A-F342-3170-D644-1183D420DA95}"/>
                </a:ext>
              </a:extLst>
            </p:cNvPr>
            <p:cNvSpPr txBox="1"/>
            <p:nvPr/>
          </p:nvSpPr>
          <p:spPr>
            <a:xfrm>
              <a:off x="3450548" y="4865069"/>
              <a:ext cx="1209246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700" b="1" dirty="0" smtClean="0">
                  <a:solidFill>
                    <a:srgbClr val="FEFEFE"/>
                  </a:solidFill>
                  <a:latin typeface="Arial" pitchFamily="34" charset="0"/>
                  <a:cs typeface="Arial" pitchFamily="34" charset="0"/>
                </a:rPr>
                <a:t>asino-oser@tomsk.gov.ru</a:t>
              </a:r>
              <a:endParaRPr lang="x-none" sz="700" b="1">
                <a:solidFill>
                  <a:srgbClr val="FEFE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7F7A51C-0F75-6728-9C55-D09E9FD26A34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«Асиновский район»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asino.ru/upload/images/Photo/Glava_raiona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00" y="919509"/>
            <a:ext cx="1195474" cy="179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sino.ru/upload/images/Photo/such_20042017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00" y="2820829"/>
            <a:ext cx="1195474" cy="177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00" y="4795814"/>
            <a:ext cx="1195474" cy="141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68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rgbClr val="B9B9B9"/>
          </a:solidFill>
          <a:headEnd w="sm" len="med"/>
          <a:tailEnd type="triangle" w="sm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30116</TotalTime>
  <Words>3254</Words>
  <Application>Microsoft Office PowerPoint</Application>
  <PresentationFormat>Лист A4 (210x297 мм)</PresentationFormat>
  <Paragraphs>846</Paragraphs>
  <Slides>29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Segoe UI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Прохорова Татьяна Николаевна</cp:lastModifiedBy>
  <cp:revision>432</cp:revision>
  <cp:lastPrinted>2026-09-02T04:13:40Z</cp:lastPrinted>
  <dcterms:created xsi:type="dcterms:W3CDTF">2023-11-22T14:19:10Z</dcterms:created>
  <dcterms:modified xsi:type="dcterms:W3CDTF">2026-09-22T05:50:49Z</dcterms:modified>
</cp:coreProperties>
</file>